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6.xml.rels" ContentType="application/vnd.openxmlformats-package.relationships+xml"/>
  <Override PartName="/ppt/slideMasters/_rels/slideMaster5.xml.rels" ContentType="application/vnd.openxmlformats-package.relationships+xml"/>
  <Override PartName="/ppt/slideMasters/_rels/slideMaster2.xml.rels" ContentType="application/vnd.openxmlformats-package.relationships+xml"/>
  <Override PartName="/ppt/slideMasters/_rels/slideMaster4.xml.rels" ContentType="application/vnd.openxmlformats-package.relationships+xml"/>
  <Override PartName="/ppt/slideMasters/_rels/slideMaster1.xml.rels" ContentType="application/vnd.openxmlformats-package.relationships+xml"/>
  <Override PartName="/ppt/slideMasters/_rels/slideMaster3.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_rels/notesSlide26.xml.rels" ContentType="application/vnd.openxmlformats-package.relationships+xml"/>
  <Override PartName="/ppt/notesSlides/_rels/notesSlide19.xml.rels" ContentType="application/vnd.openxmlformats-package.relationships+xml"/>
  <Override PartName="/ppt/notesSlides/_rels/notesSlide25.xml.rels" ContentType="application/vnd.openxmlformats-package.relationships+xml"/>
  <Override PartName="/ppt/notesSlides/_rels/notesSlide18.xml.rels" ContentType="application/vnd.openxmlformats-package.relationships+xml"/>
  <Override PartName="/ppt/notesSlides/_rels/notesSlide23.xml.rels" ContentType="application/vnd.openxmlformats-package.relationships+xml"/>
  <Override PartName="/ppt/notesSlides/_rels/notesSlide16.xml.rels" ContentType="application/vnd.openxmlformats-package.relationships+xml"/>
  <Override PartName="/ppt/notesSlides/_rels/notesSlide22.xml.rels" ContentType="application/vnd.openxmlformats-package.relationships+xml"/>
  <Override PartName="/ppt/notesSlides/_rels/notesSlide15.xml.rels" ContentType="application/vnd.openxmlformats-package.relationships+xml"/>
  <Override PartName="/ppt/notesSlides/_rels/notesSlide21.xml.rels" ContentType="application/vnd.openxmlformats-package.relationship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_rels/presentation.xml.rels" ContentType="application/vnd.openxmlformats-package.relationships+xml"/>
  <Override PartName="/ppt/media/image56.png" ContentType="image/png"/>
  <Override PartName="/ppt/media/image54.png" ContentType="image/png"/>
  <Override PartName="/ppt/media/image47.png" ContentType="image/png"/>
  <Override PartName="/ppt/media/image10.png" ContentType="image/png"/>
  <Override PartName="/ppt/media/image1.jpeg" ContentType="image/jpeg"/>
  <Override PartName="/ppt/media/image21.png" ContentType="image/png"/>
  <Override PartName="/ppt/media/image58.png" ContentType="image/png"/>
  <Override PartName="/ppt/media/image35.wmf" ContentType="image/x-wmf"/>
  <Override PartName="/ppt/media/image5.wmf" ContentType="image/x-wmf"/>
  <Override PartName="/ppt/media/image15.png" ContentType="image/png"/>
  <Override PartName="/ppt/media/image3.png" ContentType="image/png"/>
  <Override PartName="/ppt/media/image26.png" ContentType="image/png"/>
  <Override PartName="/ppt/media/image25.png" ContentType="image/png"/>
  <Override PartName="/ppt/media/image2.png" ContentType="image/png"/>
  <Override PartName="/ppt/media/image14.png" ContentType="image/png"/>
  <Override PartName="/ppt/media/image34.wmf" ContentType="image/x-wmf"/>
  <Override PartName="/ppt/media/image16.png" ContentType="image/png"/>
  <Override PartName="/ppt/media/image60.jpeg" ContentType="image/jpeg"/>
  <Override PartName="/ppt/media/image28.png" ContentType="image/png"/>
  <Override PartName="/ppt/media/image31.wmf" ContentType="image/x-wmf"/>
  <Override PartName="/ppt/media/image20.png" ContentType="image/png"/>
  <Override PartName="/ppt/media/image57.png" ContentType="image/png"/>
  <Override PartName="/ppt/media/image27.png" ContentType="image/png"/>
  <Override PartName="/ppt/media/image30.wmf" ContentType="image/x-wmf"/>
  <Override PartName="/ppt/media/image4.wmf" ContentType="image/x-wmf"/>
  <Override PartName="/ppt/media/image59.png" ContentType="image/png"/>
  <Override PartName="/ppt/media/image22.png" ContentType="image/png"/>
  <Override PartName="/ppt/media/image61.png" ContentType="image/png"/>
  <Override PartName="/ppt/media/image24.png" ContentType="image/png"/>
  <Override PartName="/ppt/media/image23.png" ContentType="image/png"/>
  <Override PartName="/ppt/media/image17.png" ContentType="image/png"/>
  <Override PartName="/ppt/media/image29.wmf" ContentType="image/x-wmf"/>
  <Override PartName="/ppt/media/image11.png" ContentType="image/png"/>
  <Override PartName="/ppt/media/image48.png" ContentType="image/png"/>
  <Override PartName="/ppt/media/image6.wmf" ContentType="image/x-wmf"/>
  <Override PartName="/ppt/media/image36.wmf" ContentType="image/x-wmf"/>
  <Override PartName="/ppt/media/image19.png" ContentType="image/png"/>
  <Override PartName="/ppt/media/image7.png" ContentType="image/png"/>
  <Override PartName="/ppt/media/image40.wmf" ContentType="image/x-wmf"/>
  <Override PartName="/ppt/media/image18.png" ContentType="image/png"/>
  <Override PartName="/ppt/media/image12.png" ContentType="image/png"/>
  <Override PartName="/ppt/media/image49.png" ContentType="image/png"/>
  <Override PartName="/ppt/media/image8.png" ContentType="image/png"/>
  <Override PartName="/ppt/media/image13.png" ContentType="image/png"/>
  <Override PartName="/ppt/media/image9.png" ContentType="image/png"/>
  <Override PartName="/ppt/media/image32.wmf" ContentType="image/x-wmf"/>
  <Override PartName="/ppt/media/image33.wmf" ContentType="image/x-wmf"/>
  <Override PartName="/ppt/media/image37.wmf" ContentType="image/x-wmf"/>
  <Override PartName="/ppt/media/image38.wmf" ContentType="image/x-wmf"/>
  <Override PartName="/ppt/media/image39.wmf" ContentType="image/x-wmf"/>
  <Override PartName="/ppt/media/image41.png" ContentType="image/png"/>
  <Override PartName="/ppt/media/image42.png" ContentType="image/png"/>
  <Override PartName="/ppt/media/image43.png" ContentType="image/png"/>
  <Override PartName="/ppt/media/image44.png" ContentType="image/png"/>
  <Override PartName="/ppt/media/image45.png" ContentType="image/png"/>
  <Override PartName="/ppt/media/image46.png" ContentType="image/png"/>
  <Override PartName="/ppt/media/image50.png" ContentType="image/png"/>
  <Override PartName="/ppt/media/image51.png" ContentType="image/png"/>
  <Override PartName="/ppt/media/image52.png" ContentType="image/png"/>
  <Override PartName="/ppt/media/image55.tif" ContentType="image/tiff"/>
  <Override PartName="/ppt/media/image53.png" ContentType="image/png"/>
  <Override PartName="/ppt/slideLayouts/_rels/slideLayout5.xml.rels" ContentType="application/vnd.openxmlformats-package.relationships+xml"/>
  <Override PartName="/ppt/slideLayouts/_rels/slideLayout4.xml.rels" ContentType="application/vnd.openxmlformats-package.relationships+xml"/>
  <Override PartName="/ppt/slideLayouts/_rels/slideLayout2.xml.rels" ContentType="application/vnd.openxmlformats-package.relationships+xml"/>
  <Override PartName="/ppt/slideLayouts/_rels/slideLayout41.xml.rels" ContentType="application/vnd.openxmlformats-package.relationships+xml"/>
  <Override PartName="/ppt/slideLayouts/_rels/slideLayout34.xml.rels" ContentType="application/vnd.openxmlformats-package.relationships+xml"/>
  <Override PartName="/ppt/slideLayouts/_rels/slideLayout49.xml.rels" ContentType="application/vnd.openxmlformats-package.relationships+xml"/>
  <Override PartName="/ppt/slideLayouts/_rels/slideLayout40.xml.rels" ContentType="application/vnd.openxmlformats-package.relationships+xml"/>
  <Override PartName="/ppt/slideLayouts/_rels/slideLayout39.xml.rels" ContentType="application/vnd.openxmlformats-package.relationships+xml"/>
  <Override PartName="/ppt/slideLayouts/_rels/slideLayout33.xml.rels" ContentType="application/vnd.openxmlformats-package.relationships+xml"/>
  <Override PartName="/ppt/slideLayouts/_rels/slideLayout29.xml.rels" ContentType="application/vnd.openxmlformats-package.relationships+xml"/>
  <Override PartName="/ppt/slideLayouts/_rels/slideLayout48.xml.rels" ContentType="application/vnd.openxmlformats-package.relationships+xml"/>
  <Override PartName="/ppt/slideLayouts/_rels/slideLayout3.xml.rels" ContentType="application/vnd.openxmlformats-package.relationships+xml"/>
  <Override PartName="/ppt/slideLayouts/_rels/slideLayout9.xml.rels" ContentType="application/vnd.openxmlformats-package.relationships+xml"/>
  <Override PartName="/ppt/slideLayouts/_rels/slideLayout27.xml.rels" ContentType="application/vnd.openxmlformats-package.relationships+xml"/>
  <Override PartName="/ppt/slideLayouts/_rels/slideLayout36.xml.rels" ContentType="application/vnd.openxmlformats-package.relationships+xml"/>
  <Override PartName="/ppt/slideLayouts/_rels/slideLayout43.xml.rels" ContentType="application/vnd.openxmlformats-package.relationships+xml"/>
  <Override PartName="/ppt/slideLayouts/_rels/slideLayout13.xml.rels" ContentType="application/vnd.openxmlformats-package.relationships+xml"/>
  <Override PartName="/ppt/slideLayouts/_rels/slideLayout58.xml.rels" ContentType="application/vnd.openxmlformats-package.relationships+xml"/>
  <Override PartName="/ppt/slideLayouts/_rels/slideLayout65.xml.rels" ContentType="application/vnd.openxmlformats-package.relationships+xml"/>
  <Override PartName="/ppt/slideLayouts/_rels/slideLayout42.xml.rels" ContentType="application/vnd.openxmlformats-package.relationships+xml"/>
  <Override PartName="/ppt/slideLayouts/_rels/slideLayout35.xml.rels" ContentType="application/vnd.openxmlformats-package.relationships+xml"/>
  <Override PartName="/ppt/slideLayouts/_rels/slideLayout51.xml.rels" ContentType="application/vnd.openxmlformats-package.relationships+xml"/>
  <Override PartName="/ppt/slideLayouts/_rels/slideLayout12.xml.rels" ContentType="application/vnd.openxmlformats-package.relationships+xml"/>
  <Override PartName="/ppt/slideLayouts/_rels/slideLayout55.xml.rels" ContentType="application/vnd.openxmlformats-package.relationships+xml"/>
  <Override PartName="/ppt/slideLayouts/_rels/slideLayout54.xml.rels" ContentType="application/vnd.openxmlformats-package.relationships+xml"/>
  <Override PartName="/ppt/slideLayouts/_rels/slideLayout69.xml.rels" ContentType="application/vnd.openxmlformats-package.relationships+xml"/>
  <Override PartName="/ppt/slideLayouts/_rels/slideLayout63.xml.rels" ContentType="application/vnd.openxmlformats-package.relationships+xml"/>
  <Override PartName="/ppt/slideLayouts/_rels/slideLayout47.xml.rels" ContentType="application/vnd.openxmlformats-package.relationships+xml"/>
  <Override PartName="/ppt/slideLayouts/_rels/slideLayout53.xml.rels" ContentType="application/vnd.openxmlformats-package.relationships+xml"/>
  <Override PartName="/ppt/slideLayouts/_rels/slideLayout46.xml.rels" ContentType="application/vnd.openxmlformats-package.relationships+xml"/>
  <Override PartName="/ppt/slideLayouts/_rels/slideLayout62.xml.rels" ContentType="application/vnd.openxmlformats-package.relationships+xml"/>
  <Override PartName="/ppt/slideLayouts/_rels/slideLayout50.xml.rels" ContentType="application/vnd.openxmlformats-package.relationships+xml"/>
  <Override PartName="/ppt/slideLayouts/_rels/slideLayout52.xml.rels" ContentType="application/vnd.openxmlformats-package.relationships+xml"/>
  <Override PartName="/ppt/slideLayouts/_rels/slideLayout57.xml.rels" ContentType="application/vnd.openxmlformats-package.relationships+xml"/>
  <Override PartName="/ppt/slideLayouts/_rels/slideLayout61.xml.rels" ContentType="application/vnd.openxmlformats-package.relationships+xml"/>
  <Override PartName="/ppt/slideLayouts/_rels/slideLayout19.xml.rels" ContentType="application/vnd.openxmlformats-package.relationships+xml"/>
  <Override PartName="/ppt/slideLayouts/_rels/slideLayout23.xml.rels" ContentType="application/vnd.openxmlformats-package.relationships+xml"/>
  <Override PartName="/ppt/slideLayouts/_rels/slideLayout38.xml.rels" ContentType="application/vnd.openxmlformats-package.relationships+xml"/>
  <Override PartName="/ppt/slideLayouts/_rels/slideLayout30.xml.rels" ContentType="application/vnd.openxmlformats-package.relationships+xml"/>
  <Override PartName="/ppt/slideLayouts/_rels/slideLayout45.xml.rels" ContentType="application/vnd.openxmlformats-package.relationships+xml"/>
  <Override PartName="/ppt/slideLayouts/_rels/slideLayout14.xml.rels" ContentType="application/vnd.openxmlformats-package.relationships+xml"/>
  <Override PartName="/ppt/slideLayouts/_rels/slideLayout8.xml.rels" ContentType="application/vnd.openxmlformats-package.relationships+xml"/>
  <Override PartName="/ppt/slideLayouts/_rels/slideLayout18.xml.rels" ContentType="application/vnd.openxmlformats-package.relationships+xml"/>
  <Override PartName="/ppt/slideLayouts/_rels/slideLayout22.xml.rels" ContentType="application/vnd.openxmlformats-package.relationships+xml"/>
  <Override PartName="/ppt/slideLayouts/_rels/slideLayout37.xml.rels" ContentType="application/vnd.openxmlformats-package.relationships+xml"/>
  <Override PartName="/ppt/slideLayouts/_rels/slideLayout28.xml.rels" ContentType="application/vnd.openxmlformats-package.relationships+xml"/>
  <Override PartName="/ppt/slideLayouts/_rels/slideLayout44.xml.rels" ContentType="application/vnd.openxmlformats-package.relationships+xml"/>
  <Override PartName="/ppt/slideLayouts/_rels/slideLayout7.xml.rels" ContentType="application/vnd.openxmlformats-package.relationships+xml"/>
  <Override PartName="/ppt/slideLayouts/_rels/slideLayout1.xml.rels" ContentType="application/vnd.openxmlformats-package.relationships+xml"/>
  <Override PartName="/ppt/slideLayouts/_rels/slideLayout6.xml.rels" ContentType="application/vnd.openxmlformats-package.relationships+xml"/>
  <Override PartName="/ppt/slideLayouts/_rels/slideLayout21.xml.rels" ContentType="application/vnd.openxmlformats-package.relationships+xml"/>
  <Override PartName="/ppt/slideLayouts/_rels/slideLayout17.xml.rels" ContentType="application/vnd.openxmlformats-package.relationships+xml"/>
  <Override PartName="/ppt/slideLayouts/_rels/slideLayout26.xml.rels" ContentType="application/vnd.openxmlformats-package.relationships+xml"/>
  <Override PartName="/ppt/slideLayouts/_rels/slideLayout11.xml.rels" ContentType="application/vnd.openxmlformats-package.relationships+xml"/>
  <Override PartName="/ppt/slideLayouts/_rels/slideLayout20.xml.rels" ContentType="application/vnd.openxmlformats-package.relationships+xml"/>
  <Override PartName="/ppt/slideLayouts/_rels/slideLayout16.xml.rels" ContentType="application/vnd.openxmlformats-package.relationships+xml"/>
  <Override PartName="/ppt/slideLayouts/_rels/slideLayout25.xml.rels" ContentType="application/vnd.openxmlformats-package.relationships+xml"/>
  <Override PartName="/ppt/slideLayouts/_rels/slideLayout32.xml.rels" ContentType="application/vnd.openxmlformats-package.relationships+xml"/>
  <Override PartName="/ppt/slideLayouts/_rels/slideLayout15.xml.rels" ContentType="application/vnd.openxmlformats-package.relationships+xml"/>
  <Override PartName="/ppt/slideLayouts/_rels/slideLayout24.xml.rels" ContentType="application/vnd.openxmlformats-package.relationships+xml"/>
  <Override PartName="/ppt/slideLayouts/_rels/slideLayout31.xml.rels" ContentType="application/vnd.openxmlformats-package.relationships+xml"/>
  <Override PartName="/ppt/slideLayouts/_rels/slideLayout68.xml.rels" ContentType="application/vnd.openxmlformats-package.relationships+xml"/>
  <Override PartName="/ppt/slideLayouts/_rels/slideLayout72.xml.rels" ContentType="application/vnd.openxmlformats-package.relationships+xml"/>
  <Override PartName="/ppt/slideLayouts/_rels/slideLayout67.xml.rels" ContentType="application/vnd.openxmlformats-package.relationships+xml"/>
  <Override PartName="/ppt/slideLayouts/_rels/slideLayout71.xml.rels" ContentType="application/vnd.openxmlformats-package.relationships+xml"/>
  <Override PartName="/ppt/slideLayouts/_rels/slideLayout70.xml.rels" ContentType="application/vnd.openxmlformats-package.relationships+xml"/>
  <Override PartName="/ppt/slideLayouts/_rels/slideLayout66.xml.rels" ContentType="application/vnd.openxmlformats-package.relationships+xml"/>
  <Override PartName="/ppt/slideLayouts/_rels/slideLayout10.xml.rels" ContentType="application/vnd.openxmlformats-package.relationships+xml"/>
  <Override PartName="/ppt/slideLayouts/_rels/slideLayout59.xml.rels" ContentType="application/vnd.openxmlformats-package.relationships+xml"/>
  <Override PartName="/ppt/slideLayouts/_rels/slideLayout56.xml.rels" ContentType="application/vnd.openxmlformats-package.relationships+xml"/>
  <Override PartName="/ppt/slideLayouts/_rels/slideLayout60.xml.rels" ContentType="application/vnd.openxmlformats-package.relationships+xml"/>
  <Override PartName="/ppt/slideLayouts/_rels/slideLayout64.xml.rels" ContentType="application/vnd.openxmlformats-package.relationships+xml"/>
  <Override PartName="/ppt/slideLayouts/slideLayout56.xml" ContentType="application/vnd.openxmlformats-officedocument.presentationml.slideLayout+xml"/>
  <Override PartName="/ppt/slideLayouts/slideLayout55.xml" ContentType="application/vnd.openxmlformats-officedocument.presentationml.slideLayout+xml"/>
  <Override PartName="/ppt/slideLayouts/slideLayout54.xml" ContentType="application/vnd.openxmlformats-officedocument.presentationml.slideLayout+xml"/>
  <Override PartName="/ppt/slideLayouts/slideLayout53.xml" ContentType="application/vnd.openxmlformats-officedocument.presentationml.slideLayout+xml"/>
  <Override PartName="/ppt/slideLayouts/slideLayout52.xml" ContentType="application/vnd.openxmlformats-officedocument.presentationml.slideLayout+xml"/>
  <Override PartName="/ppt/slideLayouts/slideLayout51.xml" ContentType="application/vnd.openxmlformats-officedocument.presentationml.slideLayout+xml"/>
  <Override PartName="/ppt/slideLayouts/slideLayout50.xml" ContentType="application/vnd.openxmlformats-officedocument.presentationml.slideLayout+xml"/>
  <Override PartName="/ppt/slideLayouts/slideLayout46.xml" ContentType="application/vnd.openxmlformats-officedocument.presentationml.slideLayout+xml"/>
  <Override PartName="/ppt/slideLayouts/slideLayout8.xml" ContentType="application/vnd.openxmlformats-officedocument.presentationml.slideLayout+xml"/>
  <Override PartName="/ppt/slideLayouts/slideLayout45.xml" ContentType="application/vnd.openxmlformats-officedocument.presentationml.slideLayout+xml"/>
  <Override PartName="/ppt/slideLayouts/slideLayout7.xml" ContentType="application/vnd.openxmlformats-officedocument.presentationml.slideLayout+xml"/>
  <Override PartName="/ppt/slideLayouts/slideLayout44.xml" ContentType="application/vnd.openxmlformats-officedocument.presentationml.slideLayout+xml"/>
  <Override PartName="/ppt/slideLayouts/slideLayout6.xml" ContentType="application/vnd.openxmlformats-officedocument.presentationml.slideLayout+xml"/>
  <Override PartName="/ppt/slideLayouts/slideLayout22.xml" ContentType="application/vnd.openxmlformats-officedocument.presentationml.slideLayout+xml"/>
  <Override PartName="/ppt/slideLayouts/slideLayout59.xml" ContentType="application/vnd.openxmlformats-officedocument.presentationml.slideLayout+xml"/>
  <Override PartName="/ppt/slideLayouts/slideLayout57.xml" ContentType="application/vnd.openxmlformats-officedocument.presentationml.slideLayout+xml"/>
  <Override PartName="/ppt/slideLayouts/slideLayout20.xml" ContentType="application/vnd.openxmlformats-officedocument.presentationml.slideLayout+xml"/>
  <Override PartName="/ppt/slideLayouts/slideLayout18.xml" ContentType="application/vnd.openxmlformats-officedocument.presentationml.slideLayout+xml"/>
  <Override PartName="/ppt/slideLayouts/slideLayout60.xml" ContentType="application/vnd.openxmlformats-officedocument.presentationml.slideLayout+xml"/>
  <Override PartName="/ppt/slideLayouts/slideLayout19.xml" ContentType="application/vnd.openxmlformats-officedocument.presentationml.slideLayout+xml"/>
  <Override PartName="/ppt/slideLayouts/slideLayout61.xml" ContentType="application/vnd.openxmlformats-officedocument.presentationml.slideLayout+xml"/>
  <Override PartName="/ppt/slideLayouts/slideLayout21.xml" ContentType="application/vnd.openxmlformats-officedocument.presentationml.slideLayout+xml"/>
  <Override PartName="/ppt/slideLayouts/slideLayout1.xml" ContentType="application/vnd.openxmlformats-officedocument.presentationml.slideLayout+xml"/>
  <Override PartName="/ppt/slideLayouts/slideLayout58.xml" ContentType="application/vnd.openxmlformats-officedocument.presentationml.slideLayout+xml"/>
  <Override PartName="/ppt/slideLayouts/slideLayout17.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72.xml" ContentType="application/vnd.openxmlformats-officedocument.presentationml.slideLayout+xml"/>
  <Override PartName="/ppt/slideLayouts/slideLayout23.xml" ContentType="application/vnd.openxmlformats-officedocument.presentationml.slideLayout+xml"/>
  <Override PartName="/ppt/slideLayouts/slideLayout71.xml" ContentType="application/vnd.openxmlformats-officedocument.presentationml.slideLayout+xml"/>
  <Override PartName="/ppt/slideLayouts/slideLayout29.xml" ContentType="application/vnd.openxmlformats-officedocument.presentationml.slideLayout+xml"/>
  <Override PartName="/ppt/slideLayouts/slideLayout69.xml" ContentType="application/vnd.openxmlformats-officedocument.presentationml.slideLayout+xml"/>
  <Override PartName="/ppt/slideLayouts/slideLayout32.xml" ContentType="application/vnd.openxmlformats-officedocument.presentationml.slideLayout+xml"/>
  <Override PartName="/ppt/slideLayouts/slideLayout70.xml" ContentType="application/vnd.openxmlformats-officedocument.presentationml.slideLayout+xml"/>
  <Override PartName="/ppt/slideLayouts/slideLayout28.xml" ContentType="application/vnd.openxmlformats-officedocument.presentationml.slideLayout+xml"/>
  <Override PartName="/ppt/slideLayouts/slideLayout68.xml" ContentType="application/vnd.openxmlformats-officedocument.presentationml.slideLayout+xml"/>
  <Override PartName="/ppt/slideLayouts/slideLayout31.xml" ContentType="application/vnd.openxmlformats-officedocument.presentationml.slideLayout+xml"/>
  <Override PartName="/ppt/slideLayouts/slideLayout67.xml" ContentType="application/vnd.openxmlformats-officedocument.presentationml.slideLayout+xml"/>
  <Override PartName="/ppt/slideLayouts/slideLayout30.xml" ContentType="application/vnd.openxmlformats-officedocument.presentationml.slideLayout+xml"/>
  <Override PartName="/ppt/slideLayouts/slideLayout66.xml" ContentType="application/vnd.openxmlformats-officedocument.presentationml.slideLayout+xml"/>
  <Override PartName="/ppt/slideLayouts/slideLayout65.xml" ContentType="application/vnd.openxmlformats-officedocument.presentationml.slideLayout+xml"/>
  <Override PartName="/ppt/slideLayouts/slideLayout64.xml" ContentType="application/vnd.openxmlformats-officedocument.presentationml.slideLayout+xml"/>
  <Override PartName="/ppt/slideLayouts/slideLayout63.xml" ContentType="application/vnd.openxmlformats-officedocument.presentationml.slideLayout+xml"/>
  <Override PartName="/ppt/slideLayouts/slideLayout62.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10.xml" ContentType="application/vnd.openxmlformats-officedocument.presentationml.slideLayout+xml"/>
  <Override PartName="/ppt/slideLayouts/slideLayout9.xml" ContentType="application/vnd.openxmlformats-officedocument.presentationml.slideLayout+xml"/>
  <Override PartName="/ppt/slideLayouts/slideLayout47.xml" ContentType="application/vnd.openxmlformats-officedocument.presentationml.slideLayout+xml"/>
  <Override PartName="/ppt/slideLayouts/slideLayout11.xml" ContentType="application/vnd.openxmlformats-officedocument.presentationml.slideLayout+xml"/>
  <Override PartName="/ppt/slideLayouts/slideLayout48.xml" ContentType="application/vnd.openxmlformats-officedocument.presentationml.slideLayout+xml"/>
  <Override PartName="/ppt/slideLayouts/slideLayout12.xml" ContentType="application/vnd.openxmlformats-officedocument.presentationml.slideLayout+xml"/>
  <Override PartName="/ppt/slideLayouts/slideLayout49.xml" ContentType="application/vnd.openxmlformats-officedocument.presentationml.slideLayout+xml"/>
  <Override PartName="/ppt/slideLayouts/slideLayout13.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2.xml" ContentType="application/vnd.openxmlformats-officedocument.presentationml.slideLayout+xml"/>
  <Override PartName="/ppt/slideLayouts/slideLayout40.xml" ContentType="application/vnd.openxmlformats-officedocument.presentationml.slideLayout+xml"/>
  <Override PartName="/ppt/slideLayouts/slideLayout3.xml" ContentType="application/vnd.openxmlformats-officedocument.presentationml.slideLayout+xml"/>
  <Override PartName="/ppt/slideLayouts/slideLayout41.xml" ContentType="application/vnd.openxmlformats-officedocument.presentationml.slideLayout+xml"/>
  <Override PartName="/ppt/slideLayouts/slideLayout4.xml" ContentType="application/vnd.openxmlformats-officedocument.presentationml.slideLayout+xml"/>
  <Override PartName="/ppt/slideLayouts/slideLayout42.xml" ContentType="application/vnd.openxmlformats-officedocument.presentationml.slideLayout+xml"/>
  <Override PartName="/ppt/slideLayouts/slideLayout5.xml" ContentType="application/vnd.openxmlformats-officedocument.presentationml.slideLayout+xml"/>
  <Override PartName="/ppt/slideLayouts/slideLayout43.xml" ContentType="application/vnd.openxmlformats-officedocument.presentationml.slideLayout+xml"/>
  <Override PartName="/ppt/embeddings/oleObject1.docx" ContentType="application/vnd.openxmlformats-officedocument.wordprocessingml.document"/>
  <Override PartName="/ppt/embeddings/oleObject7.bin" ContentType="application/vnd.openxmlformats-officedocument.oleObject"/>
  <Override PartName="/ppt/embeddings/oleObject2.bin" ContentType="application/vnd.openxmlformats-officedocument.oleObject"/>
  <Override PartName="/ppt/embeddings/oleObject3.bin" ContentType="application/vnd.openxmlformats-officedocument.oleObject"/>
  <Override PartName="/ppt/embeddings/oleObject9.docx" ContentType="application/vnd.openxmlformats-officedocument.wordprocessingml.document"/>
  <Override PartName="/ppt/embeddings/oleObject10.docx" ContentType="application/vnd.openxmlformats-officedocument.wordprocessingml.document"/>
  <Override PartName="/ppt/embeddings/oleObject1.bin" ContentType="application/vnd.openxmlformats-officedocument.oleObject"/>
  <Override PartName="/ppt/embeddings/oleObject11.docx" ContentType="application/vnd.openxmlformats-officedocument.wordprocessingml.document"/>
  <Override PartName="/ppt/embeddings/oleObject4.bin" ContentType="application/vnd.openxmlformats-officedocument.oleObject"/>
  <Override PartName="/ppt/embeddings/oleObject5.bin" ContentType="application/vnd.openxmlformats-officedocument.oleObject"/>
  <Override PartName="/ppt/embeddings/oleObject6.bin" ContentType="application/vnd.openxmlformats-officedocument.oleObject"/>
  <Override PartName="/ppt/embeddings/oleObject8.bin" ContentType="application/vnd.openxmlformats-officedocument.oleObject"/>
  <Override PartName="/ppt/embeddings/oleObject12.docx" ContentType="application/vnd.openxmlformats-officedocument.wordprocessingml.document"/>
  <Override PartName="/ppt/presProps.xml" ContentType="application/vnd.openxmlformats-officedocument.presentationml.presProps+xml"/>
  <Override PartName="/ppt/notesMasters/_rels/notesMaster1.xml.rels" ContentType="application/vnd.openxmlformats-package.relationships+xml"/>
  <Override PartName="/ppt/notesMasters/notesMaster1.xml" ContentType="application/vnd.openxmlformats-officedocument.presentationml.notesMaster+xml"/>
  <Override PartName="/ppt/slides/slide29.xml" ContentType="application/vnd.openxmlformats-officedocument.presentationml.slide+xml"/>
  <Override PartName="/ppt/slides/slide28.xml" ContentType="application/vnd.openxmlformats-officedocument.presentationml.slide+xml"/>
  <Override PartName="/ppt/slides/slide27.xml" ContentType="application/vnd.openxmlformats-officedocument.presentationml.slide+xml"/>
  <Override PartName="/ppt/slides/slide7.xml" ContentType="application/vnd.openxmlformats-officedocument.presentationml.slide+xml"/>
  <Override PartName="/ppt/slides/slide10.xml" ContentType="application/vnd.openxmlformats-officedocument.presentationml.slide+xml"/>
  <Override PartName="/ppt/slides/slide8.xml" ContentType="application/vnd.openxmlformats-officedocument.presentationml.slide+xml"/>
  <Override PartName="/ppt/slides/slide11.xml" ContentType="application/vnd.openxmlformats-officedocument.presentationml.slide+xml"/>
  <Override PartName="/ppt/slides/slide9.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4.xml" ContentType="application/vnd.openxmlformats-officedocument.presentationml.slide+xml"/>
  <Override PartName="/ppt/slides/_rels/slide24.xml.rels" ContentType="application/vnd.openxmlformats-package.relationships+xml"/>
  <Override PartName="/ppt/slides/_rels/slide15.xml.rels" ContentType="application/vnd.openxmlformats-package.relationships+xml"/>
  <Override PartName="/ppt/slides/_rels/slide31.xml.rels" ContentType="application/vnd.openxmlformats-package.relationships+xml"/>
  <Override PartName="/ppt/slides/_rels/slide16.xml.rels" ContentType="application/vnd.openxmlformats-package.relationships+xml"/>
  <Override PartName="/ppt/slides/_rels/slide32.xml.rels" ContentType="application/vnd.openxmlformats-package.relationships+xml"/>
  <Override PartName="/ppt/slides/_rels/slide25.xml.rels" ContentType="application/vnd.openxmlformats-package.relationships+xml"/>
  <Override PartName="/ppt/slides/_rels/slide10.xml.rels" ContentType="application/vnd.openxmlformats-package.relationships+xml"/>
  <Override PartName="/ppt/slides/_rels/slide21.xml.rels" ContentType="application/vnd.openxmlformats-package.relationships+xml"/>
  <Override PartName="/ppt/slides/_rels/slide8.xml.rels" ContentType="application/vnd.openxmlformats-package.relationships+xml"/>
  <Override PartName="/ppt/slides/_rels/slide27.xml.rels" ContentType="application/vnd.openxmlformats-package.relationships+xml"/>
  <Override PartName="/ppt/slides/_rels/slide2.xml.rels" ContentType="application/vnd.openxmlformats-package.relationships+xml"/>
  <Override PartName="/ppt/slides/_rels/slide6.xml.rels" ContentType="application/vnd.openxmlformats-package.relationships+xml"/>
  <Override PartName="/ppt/slides/_rels/slide5.xml.rels" ContentType="application/vnd.openxmlformats-package.relationships+xml"/>
  <Override PartName="/ppt/slides/_rels/slide4.xml.rels" ContentType="application/vnd.openxmlformats-package.relationships+xml"/>
  <Override PartName="/ppt/slides/_rels/slide7.xml.rels" ContentType="application/vnd.openxmlformats-package.relationships+xml"/>
  <Override PartName="/ppt/slides/_rels/slide20.xml.rels" ContentType="application/vnd.openxmlformats-package.relationships+xml"/>
  <Override PartName="/ppt/slides/_rels/slide1.xml.rels" ContentType="application/vnd.openxmlformats-package.relationships+xml"/>
  <Override PartName="/ppt/slides/_rels/slide11.xml.rels" ContentType="application/vnd.openxmlformats-package.relationships+xml"/>
  <Override PartName="/ppt/slides/_rels/slide26.xml.rels" ContentType="application/vnd.openxmlformats-package.relationships+xml"/>
  <Override PartName="/ppt/slides/_rels/slide17.xml.rels" ContentType="application/vnd.openxmlformats-package.relationships+xml"/>
  <Override PartName="/ppt/slides/_rels/slide12.xml.rels" ContentType="application/vnd.openxmlformats-package.relationships+xml"/>
  <Override PartName="/ppt/slides/_rels/slide18.xml.rels" ContentType="application/vnd.openxmlformats-package.relationships+xml"/>
  <Override PartName="/ppt/slides/_rels/slide13.xml.rels" ContentType="application/vnd.openxmlformats-package.relationships+xml"/>
  <Override PartName="/ppt/slides/_rels/slide19.xml.rels" ContentType="application/vnd.openxmlformats-package.relationships+xml"/>
  <Override PartName="/ppt/slides/_rels/slide3.xml.rels" ContentType="application/vnd.openxmlformats-package.relationships+xml"/>
  <Override PartName="/ppt/slides/_rels/slide9.xml.rels" ContentType="application/vnd.openxmlformats-package.relationships+xml"/>
  <Override PartName="/ppt/slides/_rels/slide28.xml.rels" ContentType="application/vnd.openxmlformats-package.relationships+xml"/>
  <Override PartName="/ppt/slides/_rels/slide22.xml.rels" ContentType="application/vnd.openxmlformats-package.relationships+xml"/>
  <Override PartName="/ppt/slides/_rels/slide29.xml.rels" ContentType="application/vnd.openxmlformats-package.relationships+xml"/>
  <Override PartName="/ppt/slides/_rels/slide30.xml.rels" ContentType="application/vnd.openxmlformats-package.relationships+xml"/>
  <Override PartName="/ppt/slides/_rels/slide14.xml.rels" ContentType="application/vnd.openxmlformats-package.relationships+xml"/>
  <Override PartName="/ppt/slides/_rels/slide23.xml.rels" ContentType="application/vnd.openxmlformats-package.relationships+xml"/>
  <Override PartName="/ppt/slides/slide30.xml" ContentType="application/vnd.openxmlformats-officedocument.presentationml.slide+xml"/>
  <Override PartName="/ppt/slides/slide5.xml" ContentType="application/vnd.openxmlformats-officedocument.presentationml.slide+xml"/>
  <Override PartName="/ppt/slides/slide31.xml" ContentType="application/vnd.openxmlformats-officedocument.presentationml.slide+xml"/>
  <Override PartName="/ppt/slides/slide6.xml" ContentType="application/vnd.openxmlformats-officedocument.presentationml.slide+xml"/>
  <Override PartName="/ppt/slides/slide32.xml" ContentType="application/vnd.openxmlformats-officedocument.presentationml.slide+xml"/>
  <Override PartName="/ppt/slides/slide3.xml" ContentType="application/vnd.openxmlformats-officedocument.presentationml.slide+xml"/>
  <Override PartName="/ppt/slides/slide2.xml" ContentType="application/vnd.openxmlformats-officedocument.presentationml.slide+xml"/>
  <Override PartName="/ppt/slides/slide1.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20.xml" ContentType="application/vnd.openxmlformats-officedocument.presentationml.slide+xml"/>
  <Override PartName="/ppt/slides/slide19.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 id="2147483700" r:id="rId6"/>
    <p:sldMasterId id="2147483713"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Lst>
  <p:sldSz cx="10080625" cy="5670550"/>
  <p:notesSz cx="7559675" cy="10691813"/>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notesMaster" Target="notesMasters/notesMaster1.xml"/><Relationship Id="rId9" Type="http://schemas.openxmlformats.org/officeDocument/2006/relationships/slide" Target="slides/slide1.xml"/><Relationship Id="rId10" Type="http://schemas.openxmlformats.org/officeDocument/2006/relationships/slide" Target="slides/slide2.xml"/><Relationship Id="rId11" Type="http://schemas.openxmlformats.org/officeDocument/2006/relationships/slide" Target="slides/slide3.xml"/><Relationship Id="rId12" Type="http://schemas.openxmlformats.org/officeDocument/2006/relationships/slide" Target="slides/slide4.xml"/><Relationship Id="rId13" Type="http://schemas.openxmlformats.org/officeDocument/2006/relationships/slide" Target="slides/slide5.xml"/><Relationship Id="rId14" Type="http://schemas.openxmlformats.org/officeDocument/2006/relationships/slide" Target="slides/slide6.xml"/><Relationship Id="rId15" Type="http://schemas.openxmlformats.org/officeDocument/2006/relationships/slide" Target="slides/slide7.xml"/><Relationship Id="rId16" Type="http://schemas.openxmlformats.org/officeDocument/2006/relationships/slide" Target="slides/slide8.xml"/><Relationship Id="rId17" Type="http://schemas.openxmlformats.org/officeDocument/2006/relationships/slide" Target="slides/slide9.xml"/><Relationship Id="rId18" Type="http://schemas.openxmlformats.org/officeDocument/2006/relationships/slide" Target="slides/slide10.xml"/><Relationship Id="rId19" Type="http://schemas.openxmlformats.org/officeDocument/2006/relationships/slide" Target="slides/slide11.xml"/><Relationship Id="rId20" Type="http://schemas.openxmlformats.org/officeDocument/2006/relationships/slide" Target="slides/slide12.xml"/><Relationship Id="rId21" Type="http://schemas.openxmlformats.org/officeDocument/2006/relationships/slide" Target="slides/slide13.xml"/><Relationship Id="rId22" Type="http://schemas.openxmlformats.org/officeDocument/2006/relationships/slide" Target="slides/slide14.xml"/><Relationship Id="rId23" Type="http://schemas.openxmlformats.org/officeDocument/2006/relationships/slide" Target="slides/slide15.xml"/><Relationship Id="rId24" Type="http://schemas.openxmlformats.org/officeDocument/2006/relationships/slide" Target="slides/slide16.xml"/><Relationship Id="rId25" Type="http://schemas.openxmlformats.org/officeDocument/2006/relationships/slide" Target="slides/slide17.xml"/><Relationship Id="rId26" Type="http://schemas.openxmlformats.org/officeDocument/2006/relationships/slide" Target="slides/slide18.xml"/><Relationship Id="rId27" Type="http://schemas.openxmlformats.org/officeDocument/2006/relationships/slide" Target="slides/slide19.xml"/><Relationship Id="rId28" Type="http://schemas.openxmlformats.org/officeDocument/2006/relationships/slide" Target="slides/slide20.xml"/><Relationship Id="rId29" Type="http://schemas.openxmlformats.org/officeDocument/2006/relationships/slide" Target="slides/slide21.xml"/><Relationship Id="rId30" Type="http://schemas.openxmlformats.org/officeDocument/2006/relationships/slide" Target="slides/slide22.xml"/><Relationship Id="rId31" Type="http://schemas.openxmlformats.org/officeDocument/2006/relationships/slide" Target="slides/slide23.xml"/><Relationship Id="rId32" Type="http://schemas.openxmlformats.org/officeDocument/2006/relationships/slide" Target="slides/slide24.xml"/><Relationship Id="rId33" Type="http://schemas.openxmlformats.org/officeDocument/2006/relationships/slide" Target="slides/slide25.xml"/><Relationship Id="rId34" Type="http://schemas.openxmlformats.org/officeDocument/2006/relationships/slide" Target="slides/slide26.xml"/><Relationship Id="rId35" Type="http://schemas.openxmlformats.org/officeDocument/2006/relationships/slide" Target="slides/slide27.xml"/><Relationship Id="rId36" Type="http://schemas.openxmlformats.org/officeDocument/2006/relationships/slide" Target="slides/slide28.xml"/><Relationship Id="rId37" Type="http://schemas.openxmlformats.org/officeDocument/2006/relationships/slide" Target="slides/slide29.xml"/><Relationship Id="rId38" Type="http://schemas.openxmlformats.org/officeDocument/2006/relationships/slide" Target="slides/slide30.xml"/><Relationship Id="rId39" Type="http://schemas.openxmlformats.org/officeDocument/2006/relationships/slide" Target="slides/slide31.xml"/><Relationship Id="rId40" Type="http://schemas.openxmlformats.org/officeDocument/2006/relationships/slide" Target="slides/slide32.xml"/><Relationship Id="rId41" Type="http://schemas.openxmlformats.org/officeDocument/2006/relationships/presProps" Target="presProps.xml"/>
</Relationships>
</file>

<file path=ppt/notesMasters/_rels/notesMaster1.xml.rels><?xml version="1.0" encoding="UTF-8"?>
<Relationships xmlns="http://schemas.openxmlformats.org/package/2006/relationships"><Relationship Id="rId1" Type="http://schemas.openxmlformats.org/officeDocument/2006/relationships/theme" Target="../theme/theme7.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0" name="PlaceHolder 1"/>
          <p:cNvSpPr>
            <a:spLocks noGrp="1"/>
          </p:cNvSpPr>
          <p:nvPr>
            <p:ph type="sldImg"/>
          </p:nvPr>
        </p:nvSpPr>
        <p:spPr>
          <a:xfrm>
            <a:off x="216000" y="812520"/>
            <a:ext cx="7127280" cy="4008960"/>
          </a:xfrm>
          <a:prstGeom prst="rect">
            <a:avLst/>
          </a:prstGeom>
          <a:noFill/>
          <a:ln w="0">
            <a:noFill/>
          </a:ln>
        </p:spPr>
        <p:txBody>
          <a:bodyPr lIns="0" rIns="0" tIns="0" bIns="0" anchor="ctr">
            <a:noAutofit/>
          </a:bodyPr>
          <a:p>
            <a:pPr algn="ctr">
              <a:buNone/>
            </a:pPr>
            <a:r>
              <a:rPr b="0" lang="en-IN" sz="4400" spc="-1" strike="noStrike">
                <a:latin typeface="Arial"/>
              </a:rPr>
              <a:t>Click to move the slide</a:t>
            </a:r>
            <a:endParaRPr b="0" lang="en-IN" sz="4400" spc="-1" strike="noStrike">
              <a:latin typeface="Arial"/>
            </a:endParaRPr>
          </a:p>
        </p:txBody>
      </p:sp>
      <p:sp>
        <p:nvSpPr>
          <p:cNvPr id="251" name="PlaceHolder 2"/>
          <p:cNvSpPr>
            <a:spLocks noGrp="1"/>
          </p:cNvSpPr>
          <p:nvPr>
            <p:ph type="body"/>
          </p:nvPr>
        </p:nvSpPr>
        <p:spPr>
          <a:xfrm>
            <a:off x="756000" y="5078520"/>
            <a:ext cx="6047640" cy="4811040"/>
          </a:xfrm>
          <a:prstGeom prst="rect">
            <a:avLst/>
          </a:prstGeom>
          <a:noFill/>
          <a:ln w="0">
            <a:noFill/>
          </a:ln>
        </p:spPr>
        <p:txBody>
          <a:bodyPr lIns="0" rIns="0" tIns="0" bIns="0" anchor="t">
            <a:noAutofit/>
          </a:bodyPr>
          <a:p>
            <a:r>
              <a:rPr b="0" lang="en-IN" sz="2000" spc="-1" strike="noStrike">
                <a:latin typeface="Arial"/>
              </a:rPr>
              <a:t>Click to edit the notes format</a:t>
            </a:r>
            <a:endParaRPr b="0" lang="en-IN" sz="2000" spc="-1" strike="noStrike">
              <a:latin typeface="Arial"/>
            </a:endParaRPr>
          </a:p>
        </p:txBody>
      </p:sp>
      <p:sp>
        <p:nvSpPr>
          <p:cNvPr id="252" name="PlaceHolder 3"/>
          <p:cNvSpPr>
            <a:spLocks noGrp="1"/>
          </p:cNvSpPr>
          <p:nvPr>
            <p:ph type="hdr"/>
          </p:nvPr>
        </p:nvSpPr>
        <p:spPr>
          <a:xfrm>
            <a:off x="0" y="0"/>
            <a:ext cx="3280680" cy="534240"/>
          </a:xfrm>
          <a:prstGeom prst="rect">
            <a:avLst/>
          </a:prstGeom>
          <a:noFill/>
          <a:ln w="0">
            <a:noFill/>
          </a:ln>
        </p:spPr>
        <p:txBody>
          <a:bodyPr lIns="0" rIns="0" tIns="0" bIns="0" anchor="t">
            <a:noAutofit/>
          </a:bodyPr>
          <a:p>
            <a:r>
              <a:rPr b="0" lang="en-IN" sz="1400" spc="-1" strike="noStrike">
                <a:latin typeface="Times New Roman"/>
              </a:rPr>
              <a:t>&lt;header&gt;</a:t>
            </a:r>
            <a:endParaRPr b="0" lang="en-IN" sz="1400" spc="-1" strike="noStrike">
              <a:latin typeface="Times New Roman"/>
            </a:endParaRPr>
          </a:p>
        </p:txBody>
      </p:sp>
      <p:sp>
        <p:nvSpPr>
          <p:cNvPr id="253" name="PlaceHolder 4"/>
          <p:cNvSpPr>
            <a:spLocks noGrp="1"/>
          </p:cNvSpPr>
          <p:nvPr>
            <p:ph type="dt" idx="16"/>
          </p:nvPr>
        </p:nvSpPr>
        <p:spPr>
          <a:xfrm>
            <a:off x="4278960" y="0"/>
            <a:ext cx="3280680" cy="534240"/>
          </a:xfrm>
          <a:prstGeom prst="rect">
            <a:avLst/>
          </a:prstGeom>
          <a:noFill/>
          <a:ln w="0">
            <a:noFill/>
          </a:ln>
        </p:spPr>
        <p:txBody>
          <a:bodyPr lIns="0" rIns="0" tIns="0" bIns="0" anchor="t">
            <a:noAutofit/>
          </a:bodyPr>
          <a:lstStyle>
            <a:lvl1pPr algn="r">
              <a:buNone/>
              <a:defRPr b="0" lang="en-IN" sz="1400" spc="-1" strike="noStrike">
                <a:latin typeface="Times New Roman"/>
              </a:defRPr>
            </a:lvl1pPr>
          </a:lstStyle>
          <a:p>
            <a:pPr algn="r">
              <a:buNone/>
            </a:pPr>
            <a:r>
              <a:rPr b="0" lang="en-IN" sz="1400" spc="-1" strike="noStrike">
                <a:latin typeface="Times New Roman"/>
              </a:rPr>
              <a:t>&lt;date/time&gt;</a:t>
            </a:r>
            <a:endParaRPr b="0" lang="en-IN" sz="1400" spc="-1" strike="noStrike">
              <a:latin typeface="Times New Roman"/>
            </a:endParaRPr>
          </a:p>
        </p:txBody>
      </p:sp>
      <p:sp>
        <p:nvSpPr>
          <p:cNvPr id="254" name="PlaceHolder 5"/>
          <p:cNvSpPr>
            <a:spLocks noGrp="1"/>
          </p:cNvSpPr>
          <p:nvPr>
            <p:ph type="ftr" idx="17"/>
          </p:nvPr>
        </p:nvSpPr>
        <p:spPr>
          <a:xfrm>
            <a:off x="0" y="10157400"/>
            <a:ext cx="3280680" cy="534240"/>
          </a:xfrm>
          <a:prstGeom prst="rect">
            <a:avLst/>
          </a:prstGeom>
          <a:noFill/>
          <a:ln w="0">
            <a:noFill/>
          </a:ln>
        </p:spPr>
        <p:txBody>
          <a:bodyPr lIns="0" rIns="0" tIns="0" bIns="0" anchor="b">
            <a:noAutofit/>
          </a:bodyPr>
          <a:lstStyle>
            <a:lvl1pPr>
              <a:defRPr b="0" lang="en-IN" sz="1400" spc="-1" strike="noStrike">
                <a:latin typeface="Times New Roman"/>
              </a:defRPr>
            </a:lvl1pPr>
          </a:lstStyle>
          <a:p>
            <a:r>
              <a:rPr b="0" lang="en-IN" sz="1400" spc="-1" strike="noStrike">
                <a:latin typeface="Times New Roman"/>
              </a:rPr>
              <a:t>&lt;footer&gt;</a:t>
            </a:r>
            <a:endParaRPr b="0" lang="en-IN" sz="1400" spc="-1" strike="noStrike">
              <a:latin typeface="Times New Roman"/>
            </a:endParaRPr>
          </a:p>
        </p:txBody>
      </p:sp>
      <p:sp>
        <p:nvSpPr>
          <p:cNvPr id="255" name="PlaceHolder 6"/>
          <p:cNvSpPr>
            <a:spLocks noGrp="1"/>
          </p:cNvSpPr>
          <p:nvPr>
            <p:ph type="sldNum" idx="18"/>
          </p:nvPr>
        </p:nvSpPr>
        <p:spPr>
          <a:xfrm>
            <a:off x="4278960" y="10157400"/>
            <a:ext cx="3280680" cy="534240"/>
          </a:xfrm>
          <a:prstGeom prst="rect">
            <a:avLst/>
          </a:prstGeom>
          <a:noFill/>
          <a:ln w="0">
            <a:noFill/>
          </a:ln>
        </p:spPr>
        <p:txBody>
          <a:bodyPr lIns="0" rIns="0" tIns="0" bIns="0" anchor="b">
            <a:noAutofit/>
          </a:bodyPr>
          <a:lstStyle>
            <a:lvl1pPr algn="r">
              <a:buNone/>
              <a:defRPr b="0" lang="en-IN" sz="1400" spc="-1" strike="noStrike">
                <a:latin typeface="Times New Roman"/>
              </a:defRPr>
            </a:lvl1pPr>
          </a:lstStyle>
          <a:p>
            <a:pPr algn="r">
              <a:buNone/>
            </a:pPr>
            <a:fld id="{1075BCEA-1655-4685-AE3E-393DE72884AF}" type="slidenum">
              <a:rPr b="0" lang="en-IN" sz="1400" spc="-1" strike="noStrike">
                <a:latin typeface="Times New Roman"/>
              </a:rPr>
              <a:t>&lt;number&gt;</a:t>
            </a:fld>
            <a:endParaRPr b="0" lang="en-IN"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5.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
</Relationships>
</file>

<file path=ppt/notesSlides/_rels/notesSlide16.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
</Relationships>
</file>

<file path=ppt/notesSlides/_rels/notesSlide18.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
</Relationships>
</file>

<file path=ppt/notesSlides/_rels/notesSlide19.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
</Relationships>
</file>

<file path=ppt/notesSlides/_rels/notesSlide21.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
</Relationships>
</file>

<file path=ppt/notesSlides/_rels/notesSlide22.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
</Relationships>
</file>

<file path=ppt/notesSlides/_rels/notesSlide23.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
</Relationships>
</file>

<file path=ppt/notesSlides/_rels/notesSlide25.xml.rels><?xml version="1.0" encoding="UTF-8"?>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
</Relationships>
</file>

<file path=ppt/notesSlides/_rels/notesSlide26.xml.rels><?xml version="1.0" encoding="UTF-8"?>
<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
</Relationships>
</file>

<file path=ppt/notesSlides/notesSlide1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3" name=""/>
          <p:cNvSpPr/>
          <p:nvPr/>
        </p:nvSpPr>
        <p:spPr>
          <a:xfrm>
            <a:off x="4282200" y="10155600"/>
            <a:ext cx="3272400" cy="530640"/>
          </a:xfrm>
          <a:custGeom>
            <a:avLst/>
            <a:gdLst/>
            <a:ahLst/>
            <a:rect l="l" t="t" r="r" b="b"/>
            <a:pathLst>
              <a:path w="21600" h="21600">
                <a:moveTo>
                  <a:pt x="0" y="0"/>
                </a:moveTo>
                <a:lnTo>
                  <a:pt x="21600" y="0"/>
                </a:lnTo>
                <a:lnTo>
                  <a:pt x="21600" y="21600"/>
                </a:lnTo>
                <a:lnTo>
                  <a:pt x="0" y="21600"/>
                </a:lnTo>
                <a:lnTo>
                  <a:pt x="0" y="0"/>
                </a:lnTo>
                <a:close/>
              </a:path>
            </a:pathLst>
          </a:custGeom>
          <a:noFill/>
          <a:ln w="0">
            <a:noFill/>
          </a:ln>
        </p:spPr>
        <p:style>
          <a:lnRef idx="0"/>
          <a:fillRef idx="0"/>
          <a:effectRef idx="0"/>
          <a:fontRef idx="minor"/>
        </p:style>
        <p:txBody>
          <a:bodyPr lIns="90000" rIns="90000" tIns="46800" bIns="46800" anchor="b">
            <a:noAutofit/>
          </a:bodyPr>
          <a:p>
            <a:pPr algn="r">
              <a:lnSpc>
                <a:spcPct val="100000"/>
              </a:lnSpc>
              <a:buNone/>
              <a:tabLst>
                <a:tab algn="l" pos="0"/>
                <a:tab algn="l" pos="914400"/>
                <a:tab algn="l" pos="1828800"/>
                <a:tab algn="l" pos="2743200"/>
                <a:tab algn="l" pos="3657600"/>
                <a:tab algn="l" pos="4572000"/>
                <a:tab algn="l" pos="5486400"/>
                <a:tab algn="l" pos="6400800"/>
                <a:tab algn="l" pos="7315200"/>
                <a:tab algn="l" pos="8229600"/>
                <a:tab algn="l" pos="9144000"/>
                <a:tab algn="l" pos="10058400"/>
                <a:tab algn="l" pos="10515600"/>
                <a:tab algn="l" pos="10782000"/>
              </a:tabLst>
            </a:pPr>
            <a:fld id="{ACAA0788-15FC-4D10-9758-D00D58DAFFA0}" type="slidenum">
              <a:rPr b="0" lang="en-IN" sz="1200" spc="-1" strike="noStrike">
                <a:solidFill>
                  <a:srgbClr val="000000"/>
                </a:solidFill>
                <a:latin typeface="Times New Roman"/>
                <a:ea typeface="WenQuanYi Micro Hei"/>
              </a:rPr>
              <a:t>&lt;number&gt;</a:t>
            </a:fld>
            <a:endParaRPr b="0" lang="en-IN" sz="1200" spc="-1" strike="noStrike">
              <a:latin typeface="Arial"/>
            </a:endParaRPr>
          </a:p>
        </p:txBody>
      </p:sp>
      <p:sp>
        <p:nvSpPr>
          <p:cNvPr id="404" name="PlaceHolder 1"/>
          <p:cNvSpPr>
            <a:spLocks noGrp="1"/>
          </p:cNvSpPr>
          <p:nvPr>
            <p:ph type="sldImg"/>
          </p:nvPr>
        </p:nvSpPr>
        <p:spPr>
          <a:xfrm>
            <a:off x="1107000" y="812520"/>
            <a:ext cx="5343480" cy="4007160"/>
          </a:xfrm>
          <a:prstGeom prst="rect">
            <a:avLst/>
          </a:prstGeom>
          <a:ln w="0">
            <a:noFill/>
          </a:ln>
        </p:spPr>
      </p:sp>
      <p:sp>
        <p:nvSpPr>
          <p:cNvPr id="405" name="PlaceHolder 2"/>
          <p:cNvSpPr>
            <a:spLocks noGrp="1"/>
          </p:cNvSpPr>
          <p:nvPr>
            <p:ph type="body"/>
          </p:nvPr>
        </p:nvSpPr>
        <p:spPr>
          <a:xfrm>
            <a:off x="756000" y="5078520"/>
            <a:ext cx="6045840" cy="4809240"/>
          </a:xfrm>
          <a:prstGeom prst="rect">
            <a:avLst/>
          </a:prstGeom>
          <a:noFill/>
          <a:ln w="0">
            <a:noFill/>
          </a:ln>
        </p:spPr>
        <p:txBody>
          <a:bodyPr lIns="0" rIns="0" tIns="0" bIns="0" anchor="ctr">
            <a:noAutofit/>
          </a:bodyPr>
          <a:p>
            <a:endParaRPr b="0" lang="en-IN" sz="2000" spc="-1" strike="noStrike">
              <a:latin typeface="Arial"/>
            </a:endParaRPr>
          </a:p>
        </p:txBody>
      </p:sp>
      <p:sp>
        <p:nvSpPr>
          <p:cNvPr id="406" name=""/>
          <p:cNvSpPr/>
          <p:nvPr/>
        </p:nvSpPr>
        <p:spPr>
          <a:xfrm>
            <a:off x="4282200" y="10155600"/>
            <a:ext cx="3274200" cy="532800"/>
          </a:xfrm>
          <a:custGeom>
            <a:avLst/>
            <a:gdLst/>
            <a:ahLst/>
            <a:rect l="l" t="t" r="r" b="b"/>
            <a:pathLst>
              <a:path w="21600" h="21600">
                <a:moveTo>
                  <a:pt x="0" y="0"/>
                </a:moveTo>
                <a:lnTo>
                  <a:pt x="21600" y="0"/>
                </a:lnTo>
                <a:lnTo>
                  <a:pt x="21600" y="21600"/>
                </a:lnTo>
                <a:lnTo>
                  <a:pt x="0" y="21600"/>
                </a:lnTo>
                <a:lnTo>
                  <a:pt x="0" y="0"/>
                </a:lnTo>
                <a:close/>
              </a:path>
            </a:pathLst>
          </a:custGeom>
          <a:noFill/>
          <a:ln w="0">
            <a:noFill/>
          </a:ln>
        </p:spPr>
        <p:style>
          <a:lnRef idx="0"/>
          <a:fillRef idx="0"/>
          <a:effectRef idx="0"/>
          <a:fontRef idx="minor"/>
        </p:style>
        <p:txBody>
          <a:bodyPr lIns="90000" rIns="90000" tIns="46800" bIns="46800" anchor="b">
            <a:noAutofit/>
          </a:bodyPr>
          <a:p>
            <a:pPr algn="r">
              <a:lnSpc>
                <a:spcPct val="100000"/>
              </a:lnSpc>
              <a:buNone/>
              <a:tabLst>
                <a:tab algn="l" pos="0"/>
                <a:tab algn="l" pos="914400"/>
                <a:tab algn="l" pos="1828800"/>
                <a:tab algn="l" pos="2743200"/>
                <a:tab algn="l" pos="3657600"/>
                <a:tab algn="l" pos="4572000"/>
                <a:tab algn="l" pos="5486400"/>
                <a:tab algn="l" pos="6400800"/>
                <a:tab algn="l" pos="7315200"/>
                <a:tab algn="l" pos="8229600"/>
                <a:tab algn="l" pos="9144000"/>
                <a:tab algn="l" pos="10058400"/>
                <a:tab algn="l" pos="10515600"/>
                <a:tab algn="l" pos="10782000"/>
              </a:tabLst>
            </a:pPr>
            <a:fld id="{F18F21EA-2EC6-4C2F-9FB6-4F3B028F3C1B}" type="slidenum">
              <a:rPr b="0" lang="en-IN" sz="1200" spc="-1" strike="noStrike">
                <a:solidFill>
                  <a:srgbClr val="000000"/>
                </a:solidFill>
                <a:latin typeface="Times New Roman"/>
                <a:ea typeface="WenQuanYi Micro Hei"/>
              </a:rPr>
              <a:t>&lt;number&gt;</a:t>
            </a:fld>
            <a:endParaRPr b="0" lang="en-IN" sz="1200" spc="-1" strike="noStrike">
              <a:latin typeface="Arial"/>
            </a:endParaRPr>
          </a:p>
        </p:txBody>
      </p:sp>
    </p:spTree>
  </p:cSld>
</p:notes>
</file>

<file path=ppt/notesSlides/notesSlide1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7" name=""/>
          <p:cNvSpPr/>
          <p:nvPr/>
        </p:nvSpPr>
        <p:spPr>
          <a:xfrm>
            <a:off x="4282200" y="10155600"/>
            <a:ext cx="3272400" cy="530640"/>
          </a:xfrm>
          <a:custGeom>
            <a:avLst/>
            <a:gdLst/>
            <a:ahLst/>
            <a:rect l="l" t="t" r="r" b="b"/>
            <a:pathLst>
              <a:path w="21600" h="21600">
                <a:moveTo>
                  <a:pt x="0" y="0"/>
                </a:moveTo>
                <a:lnTo>
                  <a:pt x="21600" y="0"/>
                </a:lnTo>
                <a:lnTo>
                  <a:pt x="21600" y="21600"/>
                </a:lnTo>
                <a:lnTo>
                  <a:pt x="0" y="21600"/>
                </a:lnTo>
                <a:lnTo>
                  <a:pt x="0" y="0"/>
                </a:lnTo>
                <a:close/>
              </a:path>
            </a:pathLst>
          </a:custGeom>
          <a:noFill/>
          <a:ln w="0">
            <a:noFill/>
          </a:ln>
        </p:spPr>
        <p:style>
          <a:lnRef idx="0"/>
          <a:fillRef idx="0"/>
          <a:effectRef idx="0"/>
          <a:fontRef idx="minor"/>
        </p:style>
        <p:txBody>
          <a:bodyPr lIns="90000" rIns="90000" tIns="46800" bIns="46800" anchor="b">
            <a:noAutofit/>
          </a:bodyPr>
          <a:p>
            <a:pPr algn="r">
              <a:lnSpc>
                <a:spcPct val="100000"/>
              </a:lnSpc>
              <a:buNone/>
              <a:tabLst>
                <a:tab algn="l" pos="0"/>
                <a:tab algn="l" pos="914400"/>
                <a:tab algn="l" pos="1828800"/>
                <a:tab algn="l" pos="2743200"/>
                <a:tab algn="l" pos="3657600"/>
                <a:tab algn="l" pos="4572000"/>
                <a:tab algn="l" pos="5486400"/>
                <a:tab algn="l" pos="6400800"/>
                <a:tab algn="l" pos="7315200"/>
                <a:tab algn="l" pos="8229600"/>
                <a:tab algn="l" pos="9144000"/>
                <a:tab algn="l" pos="10058400"/>
                <a:tab algn="l" pos="10515600"/>
                <a:tab algn="l" pos="10782000"/>
              </a:tabLst>
            </a:pPr>
            <a:fld id="{0F359F51-FA6C-4B0D-ABFC-698D8EBA463F}" type="slidenum">
              <a:rPr b="0" lang="en-IN" sz="1200" spc="-1" strike="noStrike">
                <a:solidFill>
                  <a:srgbClr val="000000"/>
                </a:solidFill>
                <a:latin typeface="Arial"/>
                <a:ea typeface="WenQuanYi Micro Hei"/>
              </a:rPr>
              <a:t>&lt;number&gt;</a:t>
            </a:fld>
            <a:endParaRPr b="0" lang="en-IN" sz="1200" spc="-1" strike="noStrike">
              <a:latin typeface="Arial"/>
            </a:endParaRPr>
          </a:p>
        </p:txBody>
      </p:sp>
      <p:sp>
        <p:nvSpPr>
          <p:cNvPr id="408" name="PlaceHolder 1"/>
          <p:cNvSpPr>
            <a:spLocks noGrp="1"/>
          </p:cNvSpPr>
          <p:nvPr>
            <p:ph type="sldImg"/>
          </p:nvPr>
        </p:nvSpPr>
        <p:spPr>
          <a:xfrm>
            <a:off x="1107000" y="812520"/>
            <a:ext cx="5343480" cy="4007160"/>
          </a:xfrm>
          <a:prstGeom prst="rect">
            <a:avLst/>
          </a:prstGeom>
          <a:ln w="0">
            <a:noFill/>
          </a:ln>
        </p:spPr>
      </p:sp>
      <p:sp>
        <p:nvSpPr>
          <p:cNvPr id="409" name="PlaceHolder 2"/>
          <p:cNvSpPr>
            <a:spLocks noGrp="1"/>
          </p:cNvSpPr>
          <p:nvPr>
            <p:ph type="body"/>
          </p:nvPr>
        </p:nvSpPr>
        <p:spPr>
          <a:xfrm>
            <a:off x="756000" y="5078520"/>
            <a:ext cx="6045840" cy="4809240"/>
          </a:xfrm>
          <a:prstGeom prst="rect">
            <a:avLst/>
          </a:prstGeom>
          <a:noFill/>
          <a:ln w="0">
            <a:noFill/>
          </a:ln>
        </p:spPr>
        <p:txBody>
          <a:bodyPr lIns="0" rIns="0" tIns="0" bIns="0" anchor="ctr">
            <a:noAutofit/>
          </a:bodyPr>
          <a:p>
            <a:endParaRPr b="0" lang="en-IN" sz="2000" spc="-1" strike="noStrike">
              <a:latin typeface="Arial"/>
            </a:endParaRPr>
          </a:p>
        </p:txBody>
      </p:sp>
      <p:sp>
        <p:nvSpPr>
          <p:cNvPr id="410" name=""/>
          <p:cNvSpPr/>
          <p:nvPr/>
        </p:nvSpPr>
        <p:spPr>
          <a:xfrm>
            <a:off x="4282200" y="10155600"/>
            <a:ext cx="3274200" cy="532800"/>
          </a:xfrm>
          <a:custGeom>
            <a:avLst/>
            <a:gdLst/>
            <a:ahLst/>
            <a:rect l="l" t="t" r="r" b="b"/>
            <a:pathLst>
              <a:path w="21600" h="21600">
                <a:moveTo>
                  <a:pt x="0" y="0"/>
                </a:moveTo>
                <a:lnTo>
                  <a:pt x="21600" y="0"/>
                </a:lnTo>
                <a:lnTo>
                  <a:pt x="21600" y="21600"/>
                </a:lnTo>
                <a:lnTo>
                  <a:pt x="0" y="21600"/>
                </a:lnTo>
                <a:lnTo>
                  <a:pt x="0" y="0"/>
                </a:lnTo>
                <a:close/>
              </a:path>
            </a:pathLst>
          </a:custGeom>
          <a:noFill/>
          <a:ln w="0">
            <a:noFill/>
          </a:ln>
        </p:spPr>
        <p:style>
          <a:lnRef idx="0"/>
          <a:fillRef idx="0"/>
          <a:effectRef idx="0"/>
          <a:fontRef idx="minor"/>
        </p:style>
        <p:txBody>
          <a:bodyPr lIns="90000" rIns="90000" tIns="46800" bIns="46800" anchor="b">
            <a:noAutofit/>
          </a:bodyPr>
          <a:p>
            <a:pPr algn="r">
              <a:lnSpc>
                <a:spcPct val="100000"/>
              </a:lnSpc>
              <a:buNone/>
              <a:tabLst>
                <a:tab algn="l" pos="0"/>
                <a:tab algn="l" pos="914400"/>
                <a:tab algn="l" pos="1828800"/>
                <a:tab algn="l" pos="2743200"/>
                <a:tab algn="l" pos="3657600"/>
                <a:tab algn="l" pos="4572000"/>
                <a:tab algn="l" pos="5486400"/>
                <a:tab algn="l" pos="6400800"/>
                <a:tab algn="l" pos="7315200"/>
                <a:tab algn="l" pos="8229600"/>
                <a:tab algn="l" pos="9144000"/>
                <a:tab algn="l" pos="10058400"/>
                <a:tab algn="l" pos="10515600"/>
                <a:tab algn="l" pos="10782000"/>
              </a:tabLst>
            </a:pPr>
            <a:fld id="{860E4E66-9035-4E19-8FD4-68057ACF6EB0}" type="slidenum">
              <a:rPr b="0" lang="en-IN" sz="1200" spc="-1" strike="noStrike">
                <a:solidFill>
                  <a:srgbClr val="000000"/>
                </a:solidFill>
                <a:latin typeface="Arial"/>
                <a:ea typeface="WenQuanYi Micro Hei"/>
              </a:rPr>
              <a:t>&lt;number&gt;</a:t>
            </a:fld>
            <a:endParaRPr b="0" lang="en-IN" sz="1200" spc="-1" strike="noStrike">
              <a:latin typeface="Arial"/>
            </a:endParaRPr>
          </a:p>
        </p:txBody>
      </p:sp>
    </p:spTree>
  </p:cSld>
</p:notes>
</file>

<file path=ppt/notesSlides/notesSlide1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1" name=""/>
          <p:cNvSpPr/>
          <p:nvPr/>
        </p:nvSpPr>
        <p:spPr>
          <a:xfrm>
            <a:off x="4282200" y="10155600"/>
            <a:ext cx="3272400" cy="530640"/>
          </a:xfrm>
          <a:custGeom>
            <a:avLst/>
            <a:gdLst/>
            <a:ahLst/>
            <a:rect l="l" t="t" r="r" b="b"/>
            <a:pathLst>
              <a:path w="21600" h="21600">
                <a:moveTo>
                  <a:pt x="0" y="0"/>
                </a:moveTo>
                <a:lnTo>
                  <a:pt x="21600" y="0"/>
                </a:lnTo>
                <a:lnTo>
                  <a:pt x="21600" y="21600"/>
                </a:lnTo>
                <a:lnTo>
                  <a:pt x="0" y="21600"/>
                </a:lnTo>
                <a:lnTo>
                  <a:pt x="0" y="0"/>
                </a:lnTo>
                <a:close/>
              </a:path>
            </a:pathLst>
          </a:custGeom>
          <a:noFill/>
          <a:ln w="0">
            <a:noFill/>
          </a:ln>
        </p:spPr>
        <p:style>
          <a:lnRef idx="0"/>
          <a:fillRef idx="0"/>
          <a:effectRef idx="0"/>
          <a:fontRef idx="minor"/>
        </p:style>
        <p:txBody>
          <a:bodyPr lIns="90000" rIns="90000" tIns="46800" bIns="46800" anchor="b">
            <a:noAutofit/>
          </a:bodyPr>
          <a:p>
            <a:pPr algn="r">
              <a:lnSpc>
                <a:spcPct val="100000"/>
              </a:lnSpc>
              <a:buNone/>
              <a:tabLst>
                <a:tab algn="l" pos="0"/>
                <a:tab algn="l" pos="914400"/>
                <a:tab algn="l" pos="1828800"/>
                <a:tab algn="l" pos="2743200"/>
                <a:tab algn="l" pos="3657600"/>
                <a:tab algn="l" pos="4572000"/>
                <a:tab algn="l" pos="5486400"/>
                <a:tab algn="l" pos="6400800"/>
                <a:tab algn="l" pos="7315200"/>
                <a:tab algn="l" pos="8229600"/>
                <a:tab algn="l" pos="9144000"/>
                <a:tab algn="l" pos="10058400"/>
                <a:tab algn="l" pos="10515600"/>
                <a:tab algn="l" pos="10782000"/>
              </a:tabLst>
            </a:pPr>
            <a:fld id="{A34D266E-DF34-47D3-8D83-EC12B0280881}" type="slidenum">
              <a:rPr b="0" lang="en-IN" sz="1200" spc="-1" strike="noStrike">
                <a:solidFill>
                  <a:srgbClr val="000000"/>
                </a:solidFill>
                <a:latin typeface="Times New Roman"/>
                <a:ea typeface="WenQuanYi Micro Hei"/>
              </a:rPr>
              <a:t>&lt;number&gt;</a:t>
            </a:fld>
            <a:endParaRPr b="0" lang="en-IN" sz="1200" spc="-1" strike="noStrike">
              <a:latin typeface="Arial"/>
            </a:endParaRPr>
          </a:p>
        </p:txBody>
      </p:sp>
      <p:sp>
        <p:nvSpPr>
          <p:cNvPr id="412" name="PlaceHolder 1"/>
          <p:cNvSpPr>
            <a:spLocks noGrp="1"/>
          </p:cNvSpPr>
          <p:nvPr>
            <p:ph type="sldImg"/>
          </p:nvPr>
        </p:nvSpPr>
        <p:spPr>
          <a:xfrm>
            <a:off x="1107000" y="812520"/>
            <a:ext cx="5343480" cy="4007160"/>
          </a:xfrm>
          <a:prstGeom prst="rect">
            <a:avLst/>
          </a:prstGeom>
          <a:ln w="0">
            <a:noFill/>
          </a:ln>
        </p:spPr>
      </p:sp>
      <p:sp>
        <p:nvSpPr>
          <p:cNvPr id="413" name="PlaceHolder 2"/>
          <p:cNvSpPr>
            <a:spLocks noGrp="1"/>
          </p:cNvSpPr>
          <p:nvPr>
            <p:ph type="body"/>
          </p:nvPr>
        </p:nvSpPr>
        <p:spPr>
          <a:xfrm>
            <a:off x="756000" y="5078520"/>
            <a:ext cx="6045840" cy="4809240"/>
          </a:xfrm>
          <a:prstGeom prst="rect">
            <a:avLst/>
          </a:prstGeom>
          <a:noFill/>
          <a:ln w="0">
            <a:noFill/>
          </a:ln>
        </p:spPr>
        <p:txBody>
          <a:bodyPr lIns="0" rIns="0" tIns="0" bIns="0" anchor="ctr">
            <a:noAutofit/>
          </a:bodyPr>
          <a:p>
            <a:endParaRPr b="0" lang="en-IN" sz="2000" spc="-1" strike="noStrike">
              <a:latin typeface="Arial"/>
            </a:endParaRPr>
          </a:p>
        </p:txBody>
      </p:sp>
      <p:sp>
        <p:nvSpPr>
          <p:cNvPr id="414" name=""/>
          <p:cNvSpPr/>
          <p:nvPr/>
        </p:nvSpPr>
        <p:spPr>
          <a:xfrm>
            <a:off x="4282200" y="10155240"/>
            <a:ext cx="3274200" cy="532800"/>
          </a:xfrm>
          <a:custGeom>
            <a:avLst/>
            <a:gdLst/>
            <a:ahLst/>
            <a:rect l="l" t="t" r="r" b="b"/>
            <a:pathLst>
              <a:path w="21600" h="21600">
                <a:moveTo>
                  <a:pt x="0" y="0"/>
                </a:moveTo>
                <a:lnTo>
                  <a:pt x="21600" y="0"/>
                </a:lnTo>
                <a:lnTo>
                  <a:pt x="21600" y="21600"/>
                </a:lnTo>
                <a:lnTo>
                  <a:pt x="0" y="21600"/>
                </a:lnTo>
                <a:lnTo>
                  <a:pt x="0" y="0"/>
                </a:lnTo>
                <a:close/>
              </a:path>
            </a:pathLst>
          </a:custGeom>
          <a:noFill/>
          <a:ln w="0">
            <a:noFill/>
          </a:ln>
        </p:spPr>
        <p:style>
          <a:lnRef idx="0"/>
          <a:fillRef idx="0"/>
          <a:effectRef idx="0"/>
          <a:fontRef idx="minor"/>
        </p:style>
        <p:txBody>
          <a:bodyPr lIns="90000" rIns="90000" tIns="46800" bIns="46800" anchor="b">
            <a:noAutofit/>
          </a:bodyPr>
          <a:p>
            <a:pPr algn="r">
              <a:lnSpc>
                <a:spcPct val="100000"/>
              </a:lnSpc>
              <a:buNone/>
              <a:tabLst>
                <a:tab algn="l" pos="0"/>
                <a:tab algn="l" pos="914400"/>
                <a:tab algn="l" pos="1828800"/>
                <a:tab algn="l" pos="2743200"/>
                <a:tab algn="l" pos="3657600"/>
                <a:tab algn="l" pos="4572000"/>
                <a:tab algn="l" pos="5486400"/>
                <a:tab algn="l" pos="6400800"/>
                <a:tab algn="l" pos="7315200"/>
                <a:tab algn="l" pos="8229600"/>
                <a:tab algn="l" pos="9144000"/>
                <a:tab algn="l" pos="10058400"/>
                <a:tab algn="l" pos="10515600"/>
                <a:tab algn="l" pos="10782000"/>
              </a:tabLst>
            </a:pPr>
            <a:fld id="{096ABB90-3425-4087-9C05-B2EA5294090C}" type="slidenum">
              <a:rPr b="0" lang="en-IN" sz="1200" spc="-1" strike="noStrike">
                <a:solidFill>
                  <a:srgbClr val="000000"/>
                </a:solidFill>
                <a:latin typeface="Times New Roman"/>
                <a:ea typeface="WenQuanYi Micro Hei"/>
              </a:rPr>
              <a:t>&lt;number&gt;</a:t>
            </a:fld>
            <a:endParaRPr b="0" lang="en-IN" sz="1200" spc="-1" strike="noStrike">
              <a:latin typeface="Arial"/>
            </a:endParaRPr>
          </a:p>
        </p:txBody>
      </p:sp>
    </p:spTree>
  </p:cSld>
</p:notes>
</file>

<file path=ppt/notesSlides/notesSlide1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5" name=""/>
          <p:cNvSpPr/>
          <p:nvPr/>
        </p:nvSpPr>
        <p:spPr>
          <a:xfrm>
            <a:off x="4282200" y="10155600"/>
            <a:ext cx="3272400" cy="530640"/>
          </a:xfrm>
          <a:custGeom>
            <a:avLst/>
            <a:gdLst/>
            <a:ahLst/>
            <a:rect l="l" t="t" r="r" b="b"/>
            <a:pathLst>
              <a:path w="21600" h="21600">
                <a:moveTo>
                  <a:pt x="0" y="0"/>
                </a:moveTo>
                <a:lnTo>
                  <a:pt x="21600" y="0"/>
                </a:lnTo>
                <a:lnTo>
                  <a:pt x="21600" y="21600"/>
                </a:lnTo>
                <a:lnTo>
                  <a:pt x="0" y="21600"/>
                </a:lnTo>
                <a:lnTo>
                  <a:pt x="0" y="0"/>
                </a:lnTo>
                <a:close/>
              </a:path>
            </a:pathLst>
          </a:custGeom>
          <a:noFill/>
          <a:ln w="0">
            <a:noFill/>
          </a:ln>
        </p:spPr>
        <p:style>
          <a:lnRef idx="0"/>
          <a:fillRef idx="0"/>
          <a:effectRef idx="0"/>
          <a:fontRef idx="minor"/>
        </p:style>
        <p:txBody>
          <a:bodyPr lIns="90000" rIns="90000" tIns="46800" bIns="46800" anchor="b">
            <a:noAutofit/>
          </a:bodyPr>
          <a:p>
            <a:pPr algn="r">
              <a:lnSpc>
                <a:spcPct val="100000"/>
              </a:lnSpc>
              <a:buNone/>
              <a:tabLst>
                <a:tab algn="l" pos="0"/>
                <a:tab algn="l" pos="914400"/>
                <a:tab algn="l" pos="1828800"/>
                <a:tab algn="l" pos="2743200"/>
                <a:tab algn="l" pos="3657600"/>
                <a:tab algn="l" pos="4572000"/>
                <a:tab algn="l" pos="5486400"/>
                <a:tab algn="l" pos="6400800"/>
                <a:tab algn="l" pos="7315200"/>
                <a:tab algn="l" pos="8229600"/>
                <a:tab algn="l" pos="9144000"/>
                <a:tab algn="l" pos="10058400"/>
                <a:tab algn="l" pos="10515600"/>
                <a:tab algn="l" pos="10782000"/>
              </a:tabLst>
            </a:pPr>
            <a:fld id="{F32E6AC4-0730-42B0-AD8E-1E37B4E031B6}" type="slidenum">
              <a:rPr b="0" lang="en-IN" sz="1200" spc="-1" strike="noStrike">
                <a:solidFill>
                  <a:srgbClr val="000000"/>
                </a:solidFill>
                <a:latin typeface="Arial"/>
                <a:ea typeface="WenQuanYi Micro Hei"/>
              </a:rPr>
              <a:t>&lt;number&gt;</a:t>
            </a:fld>
            <a:endParaRPr b="0" lang="en-IN" sz="1200" spc="-1" strike="noStrike">
              <a:latin typeface="Arial"/>
            </a:endParaRPr>
          </a:p>
        </p:txBody>
      </p:sp>
      <p:sp>
        <p:nvSpPr>
          <p:cNvPr id="416" name="PlaceHolder 1"/>
          <p:cNvSpPr>
            <a:spLocks noGrp="1"/>
          </p:cNvSpPr>
          <p:nvPr>
            <p:ph type="sldImg"/>
          </p:nvPr>
        </p:nvSpPr>
        <p:spPr>
          <a:xfrm>
            <a:off x="1107000" y="812520"/>
            <a:ext cx="5343480" cy="4007160"/>
          </a:xfrm>
          <a:prstGeom prst="rect">
            <a:avLst/>
          </a:prstGeom>
          <a:ln w="0">
            <a:noFill/>
          </a:ln>
        </p:spPr>
      </p:sp>
      <p:sp>
        <p:nvSpPr>
          <p:cNvPr id="417" name="PlaceHolder 2"/>
          <p:cNvSpPr>
            <a:spLocks noGrp="1"/>
          </p:cNvSpPr>
          <p:nvPr>
            <p:ph type="body"/>
          </p:nvPr>
        </p:nvSpPr>
        <p:spPr>
          <a:xfrm>
            <a:off x="756000" y="5078520"/>
            <a:ext cx="6045840" cy="4809240"/>
          </a:xfrm>
          <a:prstGeom prst="rect">
            <a:avLst/>
          </a:prstGeom>
          <a:noFill/>
          <a:ln w="0">
            <a:noFill/>
          </a:ln>
        </p:spPr>
        <p:txBody>
          <a:bodyPr lIns="0" rIns="0" tIns="0" bIns="0" anchor="ctr">
            <a:noAutofit/>
          </a:bodyPr>
          <a:p>
            <a:endParaRPr b="0" lang="en-IN" sz="2000" spc="-1" strike="noStrike">
              <a:latin typeface="Arial"/>
            </a:endParaRPr>
          </a:p>
        </p:txBody>
      </p:sp>
      <p:sp>
        <p:nvSpPr>
          <p:cNvPr id="418" name=""/>
          <p:cNvSpPr/>
          <p:nvPr/>
        </p:nvSpPr>
        <p:spPr>
          <a:xfrm>
            <a:off x="4282200" y="10155240"/>
            <a:ext cx="3274200" cy="532800"/>
          </a:xfrm>
          <a:custGeom>
            <a:avLst/>
            <a:gdLst/>
            <a:ahLst/>
            <a:rect l="l" t="t" r="r" b="b"/>
            <a:pathLst>
              <a:path w="21600" h="21600">
                <a:moveTo>
                  <a:pt x="0" y="0"/>
                </a:moveTo>
                <a:lnTo>
                  <a:pt x="21600" y="0"/>
                </a:lnTo>
                <a:lnTo>
                  <a:pt x="21600" y="21600"/>
                </a:lnTo>
                <a:lnTo>
                  <a:pt x="0" y="21600"/>
                </a:lnTo>
                <a:lnTo>
                  <a:pt x="0" y="0"/>
                </a:lnTo>
                <a:close/>
              </a:path>
            </a:pathLst>
          </a:custGeom>
          <a:noFill/>
          <a:ln w="0">
            <a:noFill/>
          </a:ln>
        </p:spPr>
        <p:style>
          <a:lnRef idx="0"/>
          <a:fillRef idx="0"/>
          <a:effectRef idx="0"/>
          <a:fontRef idx="minor"/>
        </p:style>
        <p:txBody>
          <a:bodyPr lIns="90000" rIns="90000" tIns="46800" bIns="46800" anchor="b">
            <a:noAutofit/>
          </a:bodyPr>
          <a:p>
            <a:pPr algn="r">
              <a:lnSpc>
                <a:spcPct val="100000"/>
              </a:lnSpc>
              <a:buNone/>
              <a:tabLst>
                <a:tab algn="l" pos="0"/>
                <a:tab algn="l" pos="914400"/>
                <a:tab algn="l" pos="1828800"/>
                <a:tab algn="l" pos="2743200"/>
                <a:tab algn="l" pos="3657600"/>
                <a:tab algn="l" pos="4572000"/>
                <a:tab algn="l" pos="5486400"/>
                <a:tab algn="l" pos="6400800"/>
                <a:tab algn="l" pos="7315200"/>
                <a:tab algn="l" pos="8229600"/>
                <a:tab algn="l" pos="9144000"/>
                <a:tab algn="l" pos="10058400"/>
                <a:tab algn="l" pos="10515600"/>
                <a:tab algn="l" pos="10782000"/>
              </a:tabLst>
            </a:pPr>
            <a:fld id="{A1B5D5D9-6364-40CF-9CDC-2C0D5A134E7E}" type="slidenum">
              <a:rPr b="0" lang="en-IN" sz="1200" spc="-1" strike="noStrike">
                <a:solidFill>
                  <a:srgbClr val="000000"/>
                </a:solidFill>
                <a:latin typeface="Arial"/>
                <a:ea typeface="WenQuanYi Micro Hei"/>
              </a:rPr>
              <a:t>&lt;number&gt;</a:t>
            </a:fld>
            <a:endParaRPr b="0" lang="en-IN" sz="1200" spc="-1" strike="noStrike">
              <a:latin typeface="Arial"/>
            </a:endParaRPr>
          </a:p>
        </p:txBody>
      </p:sp>
    </p:spTree>
  </p:cSld>
</p:notes>
</file>

<file path=ppt/notesSlides/notesSlide2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9" name=""/>
          <p:cNvSpPr/>
          <p:nvPr/>
        </p:nvSpPr>
        <p:spPr>
          <a:xfrm>
            <a:off x="4282200" y="10155600"/>
            <a:ext cx="3272400" cy="530640"/>
          </a:xfrm>
          <a:custGeom>
            <a:avLst/>
            <a:gdLst/>
            <a:ahLst/>
            <a:rect l="l" t="t" r="r" b="b"/>
            <a:pathLst>
              <a:path w="21600" h="21600">
                <a:moveTo>
                  <a:pt x="0" y="0"/>
                </a:moveTo>
                <a:lnTo>
                  <a:pt x="21600" y="0"/>
                </a:lnTo>
                <a:lnTo>
                  <a:pt x="21600" y="21600"/>
                </a:lnTo>
                <a:lnTo>
                  <a:pt x="0" y="21600"/>
                </a:lnTo>
                <a:lnTo>
                  <a:pt x="0" y="0"/>
                </a:lnTo>
                <a:close/>
              </a:path>
            </a:pathLst>
          </a:custGeom>
          <a:noFill/>
          <a:ln w="0">
            <a:noFill/>
          </a:ln>
        </p:spPr>
        <p:style>
          <a:lnRef idx="0"/>
          <a:fillRef idx="0"/>
          <a:effectRef idx="0"/>
          <a:fontRef idx="minor"/>
        </p:style>
        <p:txBody>
          <a:bodyPr lIns="90000" rIns="90000" tIns="46800" bIns="46800" anchor="b">
            <a:noAutofit/>
          </a:bodyPr>
          <a:p>
            <a:pPr algn="r">
              <a:lnSpc>
                <a:spcPct val="100000"/>
              </a:lnSpc>
              <a:buNone/>
              <a:tabLst>
                <a:tab algn="l" pos="0"/>
                <a:tab algn="l" pos="914400"/>
                <a:tab algn="l" pos="1828800"/>
                <a:tab algn="l" pos="2743200"/>
                <a:tab algn="l" pos="3657600"/>
                <a:tab algn="l" pos="4572000"/>
                <a:tab algn="l" pos="5486400"/>
                <a:tab algn="l" pos="6400800"/>
                <a:tab algn="l" pos="7315200"/>
                <a:tab algn="l" pos="8229600"/>
                <a:tab algn="l" pos="9144000"/>
                <a:tab algn="l" pos="10058400"/>
                <a:tab algn="l" pos="10515600"/>
                <a:tab algn="l" pos="10782000"/>
              </a:tabLst>
            </a:pPr>
            <a:fld id="{F67E71A9-81FF-46AF-81B4-E98370E32322}" type="slidenum">
              <a:rPr b="0" lang="en-IN" sz="1200" spc="-1" strike="noStrike">
                <a:solidFill>
                  <a:srgbClr val="000000"/>
                </a:solidFill>
                <a:latin typeface="Times New Roman"/>
                <a:ea typeface="WenQuanYi Micro Hei"/>
              </a:rPr>
              <a:t>&lt;number&gt;</a:t>
            </a:fld>
            <a:endParaRPr b="0" lang="en-IN" sz="1200" spc="-1" strike="noStrike">
              <a:latin typeface="Arial"/>
            </a:endParaRPr>
          </a:p>
        </p:txBody>
      </p:sp>
      <p:sp>
        <p:nvSpPr>
          <p:cNvPr id="420" name="PlaceHolder 1"/>
          <p:cNvSpPr>
            <a:spLocks noGrp="1"/>
          </p:cNvSpPr>
          <p:nvPr>
            <p:ph type="sldImg"/>
          </p:nvPr>
        </p:nvSpPr>
        <p:spPr>
          <a:xfrm>
            <a:off x="1107000" y="812520"/>
            <a:ext cx="5343480" cy="4007160"/>
          </a:xfrm>
          <a:prstGeom prst="rect">
            <a:avLst/>
          </a:prstGeom>
          <a:ln w="0">
            <a:noFill/>
          </a:ln>
        </p:spPr>
      </p:sp>
      <p:sp>
        <p:nvSpPr>
          <p:cNvPr id="421" name="PlaceHolder 2"/>
          <p:cNvSpPr>
            <a:spLocks noGrp="1"/>
          </p:cNvSpPr>
          <p:nvPr>
            <p:ph type="body"/>
          </p:nvPr>
        </p:nvSpPr>
        <p:spPr>
          <a:xfrm>
            <a:off x="756000" y="5078520"/>
            <a:ext cx="6045840" cy="4809240"/>
          </a:xfrm>
          <a:prstGeom prst="rect">
            <a:avLst/>
          </a:prstGeom>
          <a:noFill/>
          <a:ln w="0">
            <a:noFill/>
          </a:ln>
        </p:spPr>
        <p:txBody>
          <a:bodyPr lIns="0" rIns="0" tIns="0" bIns="0" anchor="ctr">
            <a:noAutofit/>
          </a:bodyPr>
          <a:p>
            <a:endParaRPr b="0" lang="en-IN" sz="2000" spc="-1" strike="noStrike">
              <a:latin typeface="Arial"/>
            </a:endParaRPr>
          </a:p>
        </p:txBody>
      </p:sp>
      <p:sp>
        <p:nvSpPr>
          <p:cNvPr id="422" name=""/>
          <p:cNvSpPr/>
          <p:nvPr/>
        </p:nvSpPr>
        <p:spPr>
          <a:xfrm>
            <a:off x="4282200" y="10155240"/>
            <a:ext cx="3274200" cy="532800"/>
          </a:xfrm>
          <a:custGeom>
            <a:avLst/>
            <a:gdLst/>
            <a:ahLst/>
            <a:rect l="l" t="t" r="r" b="b"/>
            <a:pathLst>
              <a:path w="21600" h="21600">
                <a:moveTo>
                  <a:pt x="0" y="0"/>
                </a:moveTo>
                <a:lnTo>
                  <a:pt x="21600" y="0"/>
                </a:lnTo>
                <a:lnTo>
                  <a:pt x="21600" y="21600"/>
                </a:lnTo>
                <a:lnTo>
                  <a:pt x="0" y="21600"/>
                </a:lnTo>
                <a:lnTo>
                  <a:pt x="0" y="0"/>
                </a:lnTo>
                <a:close/>
              </a:path>
            </a:pathLst>
          </a:custGeom>
          <a:noFill/>
          <a:ln w="0">
            <a:noFill/>
          </a:ln>
        </p:spPr>
        <p:style>
          <a:lnRef idx="0"/>
          <a:fillRef idx="0"/>
          <a:effectRef idx="0"/>
          <a:fontRef idx="minor"/>
        </p:style>
        <p:txBody>
          <a:bodyPr lIns="90000" rIns="90000" tIns="46800" bIns="46800" anchor="b">
            <a:noAutofit/>
          </a:bodyPr>
          <a:p>
            <a:pPr algn="r">
              <a:lnSpc>
                <a:spcPct val="100000"/>
              </a:lnSpc>
              <a:buNone/>
              <a:tabLst>
                <a:tab algn="l" pos="0"/>
                <a:tab algn="l" pos="914400"/>
                <a:tab algn="l" pos="1828800"/>
                <a:tab algn="l" pos="2743200"/>
                <a:tab algn="l" pos="3657600"/>
                <a:tab algn="l" pos="4572000"/>
                <a:tab algn="l" pos="5486400"/>
                <a:tab algn="l" pos="6400800"/>
                <a:tab algn="l" pos="7315200"/>
                <a:tab algn="l" pos="8229600"/>
                <a:tab algn="l" pos="9144000"/>
                <a:tab algn="l" pos="10058400"/>
                <a:tab algn="l" pos="10515600"/>
                <a:tab algn="l" pos="10782000"/>
              </a:tabLst>
            </a:pPr>
            <a:fld id="{E0A82567-F378-4ED3-BB5F-0B4DD2AA3EBA}" type="slidenum">
              <a:rPr b="0" lang="en-IN" sz="1200" spc="-1" strike="noStrike">
                <a:solidFill>
                  <a:srgbClr val="000000"/>
                </a:solidFill>
                <a:latin typeface="Times New Roman"/>
                <a:ea typeface="WenQuanYi Micro Hei"/>
              </a:rPr>
              <a:t>&lt;number&gt;</a:t>
            </a:fld>
            <a:endParaRPr b="0" lang="en-IN" sz="1200" spc="-1" strike="noStrike">
              <a:latin typeface="Arial"/>
            </a:endParaRPr>
          </a:p>
        </p:txBody>
      </p:sp>
    </p:spTree>
  </p:cSld>
</p:notes>
</file>

<file path=ppt/notesSlides/notesSlide2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3" name=""/>
          <p:cNvSpPr/>
          <p:nvPr/>
        </p:nvSpPr>
        <p:spPr>
          <a:xfrm>
            <a:off x="4282200" y="10155600"/>
            <a:ext cx="3272400" cy="530640"/>
          </a:xfrm>
          <a:custGeom>
            <a:avLst/>
            <a:gdLst/>
            <a:ahLst/>
            <a:rect l="l" t="t" r="r" b="b"/>
            <a:pathLst>
              <a:path w="21600" h="21600">
                <a:moveTo>
                  <a:pt x="0" y="0"/>
                </a:moveTo>
                <a:lnTo>
                  <a:pt x="21600" y="0"/>
                </a:lnTo>
                <a:lnTo>
                  <a:pt x="21600" y="21600"/>
                </a:lnTo>
                <a:lnTo>
                  <a:pt x="0" y="21600"/>
                </a:lnTo>
                <a:lnTo>
                  <a:pt x="0" y="0"/>
                </a:lnTo>
                <a:close/>
              </a:path>
            </a:pathLst>
          </a:custGeom>
          <a:noFill/>
          <a:ln w="0">
            <a:noFill/>
          </a:ln>
        </p:spPr>
        <p:style>
          <a:lnRef idx="0"/>
          <a:fillRef idx="0"/>
          <a:effectRef idx="0"/>
          <a:fontRef idx="minor"/>
        </p:style>
        <p:txBody>
          <a:bodyPr lIns="90000" rIns="90000" tIns="46800" bIns="46800" anchor="b">
            <a:noAutofit/>
          </a:bodyPr>
          <a:p>
            <a:pPr algn="r">
              <a:lnSpc>
                <a:spcPct val="100000"/>
              </a:lnSpc>
              <a:buNone/>
              <a:tabLst>
                <a:tab algn="l" pos="0"/>
                <a:tab algn="l" pos="914400"/>
                <a:tab algn="l" pos="1828800"/>
                <a:tab algn="l" pos="2743200"/>
                <a:tab algn="l" pos="3657600"/>
                <a:tab algn="l" pos="4572000"/>
                <a:tab algn="l" pos="5486400"/>
                <a:tab algn="l" pos="6400800"/>
                <a:tab algn="l" pos="7315200"/>
                <a:tab algn="l" pos="8229600"/>
                <a:tab algn="l" pos="9144000"/>
                <a:tab algn="l" pos="10058400"/>
                <a:tab algn="l" pos="10515600"/>
                <a:tab algn="l" pos="10782000"/>
              </a:tabLst>
            </a:pPr>
            <a:fld id="{5954A614-5E41-43AD-98B6-6ADA591F3C62}" type="slidenum">
              <a:rPr b="0" lang="en-IN" sz="1200" spc="-1" strike="noStrike">
                <a:solidFill>
                  <a:srgbClr val="000000"/>
                </a:solidFill>
                <a:latin typeface="Arial"/>
                <a:ea typeface="WenQuanYi Micro Hei"/>
              </a:rPr>
              <a:t>&lt;number&gt;</a:t>
            </a:fld>
            <a:endParaRPr b="0" lang="en-IN" sz="1200" spc="-1" strike="noStrike">
              <a:latin typeface="Arial"/>
            </a:endParaRPr>
          </a:p>
        </p:txBody>
      </p:sp>
      <p:sp>
        <p:nvSpPr>
          <p:cNvPr id="424" name="PlaceHolder 1"/>
          <p:cNvSpPr>
            <a:spLocks noGrp="1"/>
          </p:cNvSpPr>
          <p:nvPr>
            <p:ph type="sldImg"/>
          </p:nvPr>
        </p:nvSpPr>
        <p:spPr>
          <a:xfrm>
            <a:off x="1107000" y="812520"/>
            <a:ext cx="5343480" cy="4007160"/>
          </a:xfrm>
          <a:prstGeom prst="rect">
            <a:avLst/>
          </a:prstGeom>
          <a:ln w="0">
            <a:noFill/>
          </a:ln>
        </p:spPr>
      </p:sp>
      <p:sp>
        <p:nvSpPr>
          <p:cNvPr id="425" name="PlaceHolder 2"/>
          <p:cNvSpPr>
            <a:spLocks noGrp="1"/>
          </p:cNvSpPr>
          <p:nvPr>
            <p:ph type="body"/>
          </p:nvPr>
        </p:nvSpPr>
        <p:spPr>
          <a:xfrm>
            <a:off x="756000" y="5078520"/>
            <a:ext cx="6045840" cy="4809240"/>
          </a:xfrm>
          <a:prstGeom prst="rect">
            <a:avLst/>
          </a:prstGeom>
          <a:noFill/>
          <a:ln w="0">
            <a:noFill/>
          </a:ln>
        </p:spPr>
        <p:txBody>
          <a:bodyPr lIns="0" rIns="0" tIns="0" bIns="0" anchor="ctr">
            <a:noAutofit/>
          </a:bodyPr>
          <a:p>
            <a:endParaRPr b="0" lang="en-IN" sz="2000" spc="-1" strike="noStrike">
              <a:latin typeface="Arial"/>
            </a:endParaRPr>
          </a:p>
        </p:txBody>
      </p:sp>
      <p:sp>
        <p:nvSpPr>
          <p:cNvPr id="426" name=""/>
          <p:cNvSpPr/>
          <p:nvPr/>
        </p:nvSpPr>
        <p:spPr>
          <a:xfrm>
            <a:off x="4282200" y="10155600"/>
            <a:ext cx="3274200" cy="532800"/>
          </a:xfrm>
          <a:custGeom>
            <a:avLst/>
            <a:gdLst/>
            <a:ahLst/>
            <a:rect l="l" t="t" r="r" b="b"/>
            <a:pathLst>
              <a:path w="21600" h="21600">
                <a:moveTo>
                  <a:pt x="0" y="0"/>
                </a:moveTo>
                <a:lnTo>
                  <a:pt x="21600" y="0"/>
                </a:lnTo>
                <a:lnTo>
                  <a:pt x="21600" y="21600"/>
                </a:lnTo>
                <a:lnTo>
                  <a:pt x="0" y="21600"/>
                </a:lnTo>
                <a:lnTo>
                  <a:pt x="0" y="0"/>
                </a:lnTo>
                <a:close/>
              </a:path>
            </a:pathLst>
          </a:custGeom>
          <a:noFill/>
          <a:ln w="0">
            <a:noFill/>
          </a:ln>
        </p:spPr>
        <p:style>
          <a:lnRef idx="0"/>
          <a:fillRef idx="0"/>
          <a:effectRef idx="0"/>
          <a:fontRef idx="minor"/>
        </p:style>
        <p:txBody>
          <a:bodyPr lIns="90000" rIns="90000" tIns="46800" bIns="46800" anchor="b">
            <a:noAutofit/>
          </a:bodyPr>
          <a:p>
            <a:pPr algn="r">
              <a:lnSpc>
                <a:spcPct val="100000"/>
              </a:lnSpc>
              <a:buNone/>
              <a:tabLst>
                <a:tab algn="l" pos="0"/>
                <a:tab algn="l" pos="914400"/>
                <a:tab algn="l" pos="1828800"/>
                <a:tab algn="l" pos="2743200"/>
                <a:tab algn="l" pos="3657600"/>
                <a:tab algn="l" pos="4572000"/>
                <a:tab algn="l" pos="5486400"/>
                <a:tab algn="l" pos="6400800"/>
                <a:tab algn="l" pos="7315200"/>
                <a:tab algn="l" pos="8229600"/>
                <a:tab algn="l" pos="9144000"/>
                <a:tab algn="l" pos="10058400"/>
                <a:tab algn="l" pos="10515600"/>
                <a:tab algn="l" pos="10782000"/>
              </a:tabLst>
            </a:pPr>
            <a:fld id="{A208C514-6F10-4CF0-ABD5-91FD178B3AF5}" type="slidenum">
              <a:rPr b="0" lang="en-IN" sz="1200" spc="-1" strike="noStrike">
                <a:solidFill>
                  <a:srgbClr val="000000"/>
                </a:solidFill>
                <a:latin typeface="Arial"/>
                <a:ea typeface="WenQuanYi Micro Hei"/>
              </a:rPr>
              <a:t>&lt;number&gt;</a:t>
            </a:fld>
            <a:endParaRPr b="0" lang="en-IN" sz="1200" spc="-1" strike="noStrike">
              <a:latin typeface="Arial"/>
            </a:endParaRPr>
          </a:p>
        </p:txBody>
      </p:sp>
    </p:spTree>
  </p:cSld>
</p:notes>
</file>

<file path=ppt/notesSlides/notesSlide2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7" name=""/>
          <p:cNvSpPr/>
          <p:nvPr/>
        </p:nvSpPr>
        <p:spPr>
          <a:xfrm>
            <a:off x="4282200" y="10155600"/>
            <a:ext cx="3272400" cy="530640"/>
          </a:xfrm>
          <a:custGeom>
            <a:avLst/>
            <a:gdLst/>
            <a:ahLst/>
            <a:rect l="l" t="t" r="r" b="b"/>
            <a:pathLst>
              <a:path w="21600" h="21600">
                <a:moveTo>
                  <a:pt x="0" y="0"/>
                </a:moveTo>
                <a:lnTo>
                  <a:pt x="21600" y="0"/>
                </a:lnTo>
                <a:lnTo>
                  <a:pt x="21600" y="21600"/>
                </a:lnTo>
                <a:lnTo>
                  <a:pt x="0" y="21600"/>
                </a:lnTo>
                <a:lnTo>
                  <a:pt x="0" y="0"/>
                </a:lnTo>
                <a:close/>
              </a:path>
            </a:pathLst>
          </a:custGeom>
          <a:noFill/>
          <a:ln w="0">
            <a:noFill/>
          </a:ln>
        </p:spPr>
        <p:style>
          <a:lnRef idx="0"/>
          <a:fillRef idx="0"/>
          <a:effectRef idx="0"/>
          <a:fontRef idx="minor"/>
        </p:style>
        <p:txBody>
          <a:bodyPr lIns="90000" rIns="90000" tIns="46800" bIns="46800" anchor="b">
            <a:noAutofit/>
          </a:bodyPr>
          <a:p>
            <a:pPr algn="r">
              <a:lnSpc>
                <a:spcPct val="100000"/>
              </a:lnSpc>
              <a:buNone/>
              <a:tabLst>
                <a:tab algn="l" pos="0"/>
                <a:tab algn="l" pos="914400"/>
                <a:tab algn="l" pos="1828800"/>
                <a:tab algn="l" pos="2743200"/>
                <a:tab algn="l" pos="3657600"/>
                <a:tab algn="l" pos="4572000"/>
                <a:tab algn="l" pos="5486400"/>
                <a:tab algn="l" pos="6400800"/>
                <a:tab algn="l" pos="7315200"/>
                <a:tab algn="l" pos="8229600"/>
                <a:tab algn="l" pos="9144000"/>
                <a:tab algn="l" pos="10058400"/>
                <a:tab algn="l" pos="10515600"/>
                <a:tab algn="l" pos="10782000"/>
              </a:tabLst>
            </a:pPr>
            <a:fld id="{29F6D169-EF2A-4E75-94FD-F5173187B280}" type="slidenum">
              <a:rPr b="0" lang="en-IN" sz="1200" spc="-1" strike="noStrike">
                <a:solidFill>
                  <a:srgbClr val="000000"/>
                </a:solidFill>
                <a:latin typeface="Arial"/>
                <a:ea typeface="WenQuanYi Micro Hei"/>
              </a:rPr>
              <a:t>&lt;number&gt;</a:t>
            </a:fld>
            <a:endParaRPr b="0" lang="en-IN" sz="1200" spc="-1" strike="noStrike">
              <a:latin typeface="Arial"/>
            </a:endParaRPr>
          </a:p>
        </p:txBody>
      </p:sp>
      <p:sp>
        <p:nvSpPr>
          <p:cNvPr id="428" name="PlaceHolder 1"/>
          <p:cNvSpPr>
            <a:spLocks noGrp="1"/>
          </p:cNvSpPr>
          <p:nvPr>
            <p:ph type="sldImg"/>
          </p:nvPr>
        </p:nvSpPr>
        <p:spPr>
          <a:xfrm>
            <a:off x="1107000" y="812520"/>
            <a:ext cx="5343480" cy="4007160"/>
          </a:xfrm>
          <a:prstGeom prst="rect">
            <a:avLst/>
          </a:prstGeom>
          <a:ln w="0">
            <a:noFill/>
          </a:ln>
        </p:spPr>
      </p:sp>
      <p:sp>
        <p:nvSpPr>
          <p:cNvPr id="429" name="PlaceHolder 2"/>
          <p:cNvSpPr>
            <a:spLocks noGrp="1"/>
          </p:cNvSpPr>
          <p:nvPr>
            <p:ph type="body"/>
          </p:nvPr>
        </p:nvSpPr>
        <p:spPr>
          <a:xfrm>
            <a:off x="756000" y="5078520"/>
            <a:ext cx="6045840" cy="4809240"/>
          </a:xfrm>
          <a:prstGeom prst="rect">
            <a:avLst/>
          </a:prstGeom>
          <a:noFill/>
          <a:ln w="0">
            <a:noFill/>
          </a:ln>
        </p:spPr>
        <p:txBody>
          <a:bodyPr lIns="0" rIns="0" tIns="0" bIns="0" anchor="ctr">
            <a:noAutofit/>
          </a:bodyPr>
          <a:p>
            <a:endParaRPr b="0" lang="en-IN" sz="2000" spc="-1" strike="noStrike">
              <a:latin typeface="Arial"/>
            </a:endParaRPr>
          </a:p>
        </p:txBody>
      </p:sp>
      <p:sp>
        <p:nvSpPr>
          <p:cNvPr id="430" name=""/>
          <p:cNvSpPr/>
          <p:nvPr/>
        </p:nvSpPr>
        <p:spPr>
          <a:xfrm>
            <a:off x="4282200" y="10155600"/>
            <a:ext cx="3274200" cy="532800"/>
          </a:xfrm>
          <a:custGeom>
            <a:avLst/>
            <a:gdLst/>
            <a:ahLst/>
            <a:rect l="l" t="t" r="r" b="b"/>
            <a:pathLst>
              <a:path w="21600" h="21600">
                <a:moveTo>
                  <a:pt x="0" y="0"/>
                </a:moveTo>
                <a:lnTo>
                  <a:pt x="21600" y="0"/>
                </a:lnTo>
                <a:lnTo>
                  <a:pt x="21600" y="21600"/>
                </a:lnTo>
                <a:lnTo>
                  <a:pt x="0" y="21600"/>
                </a:lnTo>
                <a:lnTo>
                  <a:pt x="0" y="0"/>
                </a:lnTo>
                <a:close/>
              </a:path>
            </a:pathLst>
          </a:custGeom>
          <a:noFill/>
          <a:ln w="0">
            <a:noFill/>
          </a:ln>
        </p:spPr>
        <p:style>
          <a:lnRef idx="0"/>
          <a:fillRef idx="0"/>
          <a:effectRef idx="0"/>
          <a:fontRef idx="minor"/>
        </p:style>
        <p:txBody>
          <a:bodyPr lIns="90000" rIns="90000" tIns="46800" bIns="46800" anchor="b">
            <a:noAutofit/>
          </a:bodyPr>
          <a:p>
            <a:pPr algn="r">
              <a:lnSpc>
                <a:spcPct val="100000"/>
              </a:lnSpc>
              <a:buNone/>
              <a:tabLst>
                <a:tab algn="l" pos="0"/>
                <a:tab algn="l" pos="914400"/>
                <a:tab algn="l" pos="1828800"/>
                <a:tab algn="l" pos="2743200"/>
                <a:tab algn="l" pos="3657600"/>
                <a:tab algn="l" pos="4572000"/>
                <a:tab algn="l" pos="5486400"/>
                <a:tab algn="l" pos="6400800"/>
                <a:tab algn="l" pos="7315200"/>
                <a:tab algn="l" pos="8229600"/>
                <a:tab algn="l" pos="9144000"/>
                <a:tab algn="l" pos="10058400"/>
                <a:tab algn="l" pos="10515600"/>
                <a:tab algn="l" pos="10782000"/>
              </a:tabLst>
            </a:pPr>
            <a:fld id="{CBF2695D-9301-46FD-9364-C2D0F7EDE6F8}" type="slidenum">
              <a:rPr b="0" lang="en-IN" sz="1200" spc="-1" strike="noStrike">
                <a:solidFill>
                  <a:srgbClr val="000000"/>
                </a:solidFill>
                <a:latin typeface="Arial"/>
                <a:ea typeface="WenQuanYi Micro Hei"/>
              </a:rPr>
              <a:t>&lt;number&gt;</a:t>
            </a:fld>
            <a:endParaRPr b="0" lang="en-IN" sz="1200" spc="-1" strike="noStrike">
              <a:latin typeface="Arial"/>
            </a:endParaRPr>
          </a:p>
        </p:txBody>
      </p:sp>
    </p:spTree>
  </p:cSld>
</p:notes>
</file>

<file path=ppt/notesSlides/notesSlide2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1" name=""/>
          <p:cNvSpPr/>
          <p:nvPr/>
        </p:nvSpPr>
        <p:spPr>
          <a:xfrm>
            <a:off x="4282200" y="10155600"/>
            <a:ext cx="3272400" cy="530640"/>
          </a:xfrm>
          <a:custGeom>
            <a:avLst/>
            <a:gdLst/>
            <a:ahLst/>
            <a:rect l="l" t="t" r="r" b="b"/>
            <a:pathLst>
              <a:path w="21600" h="21600">
                <a:moveTo>
                  <a:pt x="0" y="0"/>
                </a:moveTo>
                <a:lnTo>
                  <a:pt x="21600" y="0"/>
                </a:lnTo>
                <a:lnTo>
                  <a:pt x="21600" y="21600"/>
                </a:lnTo>
                <a:lnTo>
                  <a:pt x="0" y="21600"/>
                </a:lnTo>
                <a:lnTo>
                  <a:pt x="0" y="0"/>
                </a:lnTo>
                <a:close/>
              </a:path>
            </a:pathLst>
          </a:custGeom>
          <a:noFill/>
          <a:ln w="0">
            <a:noFill/>
          </a:ln>
        </p:spPr>
        <p:style>
          <a:lnRef idx="0"/>
          <a:fillRef idx="0"/>
          <a:effectRef idx="0"/>
          <a:fontRef idx="minor"/>
        </p:style>
        <p:txBody>
          <a:bodyPr lIns="90000" rIns="90000" tIns="46800" bIns="46800" anchor="b">
            <a:noAutofit/>
          </a:bodyPr>
          <a:p>
            <a:pPr algn="r">
              <a:lnSpc>
                <a:spcPct val="100000"/>
              </a:lnSpc>
              <a:buNone/>
              <a:tabLst>
                <a:tab algn="l" pos="0"/>
                <a:tab algn="l" pos="914400"/>
                <a:tab algn="l" pos="1828800"/>
                <a:tab algn="l" pos="2743200"/>
                <a:tab algn="l" pos="3657600"/>
                <a:tab algn="l" pos="4572000"/>
                <a:tab algn="l" pos="5486400"/>
                <a:tab algn="l" pos="6400800"/>
                <a:tab algn="l" pos="7315200"/>
                <a:tab algn="l" pos="8229600"/>
                <a:tab algn="l" pos="9144000"/>
                <a:tab algn="l" pos="10058400"/>
                <a:tab algn="l" pos="10515600"/>
                <a:tab algn="l" pos="10782000"/>
              </a:tabLst>
            </a:pPr>
            <a:fld id="{38B736B6-4E81-4785-881F-D9FC4E2C46FC}" type="slidenum">
              <a:rPr b="0" lang="en-IN" sz="1200" spc="-1" strike="noStrike">
                <a:solidFill>
                  <a:srgbClr val="000000"/>
                </a:solidFill>
                <a:latin typeface="Times New Roman"/>
                <a:ea typeface="WenQuanYi Micro Hei"/>
              </a:rPr>
              <a:t>&lt;number&gt;</a:t>
            </a:fld>
            <a:endParaRPr b="0" lang="en-IN" sz="1200" spc="-1" strike="noStrike">
              <a:latin typeface="Arial"/>
            </a:endParaRPr>
          </a:p>
        </p:txBody>
      </p:sp>
      <p:sp>
        <p:nvSpPr>
          <p:cNvPr id="432" name="PlaceHolder 1"/>
          <p:cNvSpPr>
            <a:spLocks noGrp="1"/>
          </p:cNvSpPr>
          <p:nvPr>
            <p:ph type="sldImg"/>
          </p:nvPr>
        </p:nvSpPr>
        <p:spPr>
          <a:xfrm>
            <a:off x="1107000" y="812520"/>
            <a:ext cx="5343480" cy="4007160"/>
          </a:xfrm>
          <a:prstGeom prst="rect">
            <a:avLst/>
          </a:prstGeom>
          <a:ln w="0">
            <a:noFill/>
          </a:ln>
        </p:spPr>
      </p:sp>
      <p:sp>
        <p:nvSpPr>
          <p:cNvPr id="433" name="PlaceHolder 2"/>
          <p:cNvSpPr>
            <a:spLocks noGrp="1"/>
          </p:cNvSpPr>
          <p:nvPr>
            <p:ph type="body"/>
          </p:nvPr>
        </p:nvSpPr>
        <p:spPr>
          <a:xfrm>
            <a:off x="756000" y="5078520"/>
            <a:ext cx="6045840" cy="4809240"/>
          </a:xfrm>
          <a:prstGeom prst="rect">
            <a:avLst/>
          </a:prstGeom>
          <a:noFill/>
          <a:ln w="0">
            <a:noFill/>
          </a:ln>
        </p:spPr>
        <p:txBody>
          <a:bodyPr lIns="0" rIns="0" tIns="0" bIns="0" anchor="ctr">
            <a:noAutofit/>
          </a:bodyPr>
          <a:p>
            <a:endParaRPr b="0" lang="en-IN" sz="2000" spc="-1" strike="noStrike">
              <a:latin typeface="Arial"/>
            </a:endParaRPr>
          </a:p>
        </p:txBody>
      </p:sp>
      <p:sp>
        <p:nvSpPr>
          <p:cNvPr id="434" name=""/>
          <p:cNvSpPr/>
          <p:nvPr/>
        </p:nvSpPr>
        <p:spPr>
          <a:xfrm>
            <a:off x="4282200" y="10155600"/>
            <a:ext cx="3274200" cy="532800"/>
          </a:xfrm>
          <a:custGeom>
            <a:avLst/>
            <a:gdLst/>
            <a:ahLst/>
            <a:rect l="l" t="t" r="r" b="b"/>
            <a:pathLst>
              <a:path w="21600" h="21600">
                <a:moveTo>
                  <a:pt x="0" y="0"/>
                </a:moveTo>
                <a:lnTo>
                  <a:pt x="21600" y="0"/>
                </a:lnTo>
                <a:lnTo>
                  <a:pt x="21600" y="21600"/>
                </a:lnTo>
                <a:lnTo>
                  <a:pt x="0" y="21600"/>
                </a:lnTo>
                <a:lnTo>
                  <a:pt x="0" y="0"/>
                </a:lnTo>
                <a:close/>
              </a:path>
            </a:pathLst>
          </a:custGeom>
          <a:noFill/>
          <a:ln w="0">
            <a:noFill/>
          </a:ln>
        </p:spPr>
        <p:style>
          <a:lnRef idx="0"/>
          <a:fillRef idx="0"/>
          <a:effectRef idx="0"/>
          <a:fontRef idx="minor"/>
        </p:style>
        <p:txBody>
          <a:bodyPr lIns="90000" rIns="90000" tIns="46800" bIns="46800" anchor="b">
            <a:noAutofit/>
          </a:bodyPr>
          <a:p>
            <a:pPr algn="r">
              <a:lnSpc>
                <a:spcPct val="100000"/>
              </a:lnSpc>
              <a:buNone/>
              <a:tabLst>
                <a:tab algn="l" pos="0"/>
                <a:tab algn="l" pos="914400"/>
                <a:tab algn="l" pos="1828800"/>
                <a:tab algn="l" pos="2743200"/>
                <a:tab algn="l" pos="3657600"/>
                <a:tab algn="l" pos="4572000"/>
                <a:tab algn="l" pos="5486400"/>
                <a:tab algn="l" pos="6400800"/>
                <a:tab algn="l" pos="7315200"/>
                <a:tab algn="l" pos="8229600"/>
                <a:tab algn="l" pos="9144000"/>
                <a:tab algn="l" pos="10058400"/>
                <a:tab algn="l" pos="10515600"/>
                <a:tab algn="l" pos="10782000"/>
              </a:tabLst>
            </a:pPr>
            <a:fld id="{3678A490-1583-4903-B1BE-F8765D603F20}" type="slidenum">
              <a:rPr b="0" lang="en-IN" sz="1200" spc="-1" strike="noStrike">
                <a:solidFill>
                  <a:srgbClr val="000000"/>
                </a:solidFill>
                <a:latin typeface="Times New Roman"/>
                <a:ea typeface="WenQuanYi Micro Hei"/>
              </a:rPr>
              <a:t>&lt;number&gt;</a:t>
            </a:fld>
            <a:endParaRPr b="0" lang="en-IN" sz="1200" spc="-1" strike="noStrike">
              <a:latin typeface="Arial"/>
            </a:endParaRPr>
          </a:p>
        </p:txBody>
      </p:sp>
    </p:spTree>
  </p:cSld>
</p:notes>
</file>

<file path=ppt/notesSlides/notesSlide2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5" name=""/>
          <p:cNvSpPr/>
          <p:nvPr/>
        </p:nvSpPr>
        <p:spPr>
          <a:xfrm>
            <a:off x="4282200" y="10155600"/>
            <a:ext cx="3272400" cy="530640"/>
          </a:xfrm>
          <a:custGeom>
            <a:avLst/>
            <a:gdLst/>
            <a:ahLst/>
            <a:rect l="l" t="t" r="r" b="b"/>
            <a:pathLst>
              <a:path w="21600" h="21600">
                <a:moveTo>
                  <a:pt x="0" y="0"/>
                </a:moveTo>
                <a:lnTo>
                  <a:pt x="21600" y="0"/>
                </a:lnTo>
                <a:lnTo>
                  <a:pt x="21600" y="21600"/>
                </a:lnTo>
                <a:lnTo>
                  <a:pt x="0" y="21600"/>
                </a:lnTo>
                <a:lnTo>
                  <a:pt x="0" y="0"/>
                </a:lnTo>
                <a:close/>
              </a:path>
            </a:pathLst>
          </a:custGeom>
          <a:noFill/>
          <a:ln w="0">
            <a:noFill/>
          </a:ln>
        </p:spPr>
        <p:style>
          <a:lnRef idx="0"/>
          <a:fillRef idx="0"/>
          <a:effectRef idx="0"/>
          <a:fontRef idx="minor"/>
        </p:style>
        <p:txBody>
          <a:bodyPr lIns="90000" rIns="90000" tIns="46800" bIns="46800" anchor="b">
            <a:noAutofit/>
          </a:bodyPr>
          <a:p>
            <a:pPr algn="r">
              <a:lnSpc>
                <a:spcPct val="100000"/>
              </a:lnSpc>
              <a:buNone/>
              <a:tabLst>
                <a:tab algn="l" pos="0"/>
                <a:tab algn="l" pos="914400"/>
                <a:tab algn="l" pos="1828800"/>
                <a:tab algn="l" pos="2743200"/>
                <a:tab algn="l" pos="3657600"/>
                <a:tab algn="l" pos="4572000"/>
                <a:tab algn="l" pos="5486400"/>
                <a:tab algn="l" pos="6400800"/>
                <a:tab algn="l" pos="7315200"/>
                <a:tab algn="l" pos="8229600"/>
                <a:tab algn="l" pos="9144000"/>
                <a:tab algn="l" pos="10058400"/>
                <a:tab algn="l" pos="10515600"/>
                <a:tab algn="l" pos="10782000"/>
              </a:tabLst>
            </a:pPr>
            <a:fld id="{C68C0FEA-8992-4A7E-B96C-B863447BA3F0}" type="slidenum">
              <a:rPr b="0" lang="en-IN" sz="1200" spc="-1" strike="noStrike">
                <a:solidFill>
                  <a:srgbClr val="000000"/>
                </a:solidFill>
                <a:latin typeface="Arial"/>
                <a:ea typeface="WenQuanYi Micro Hei"/>
              </a:rPr>
              <a:t>&lt;number&gt;</a:t>
            </a:fld>
            <a:endParaRPr b="0" lang="en-IN" sz="1200" spc="-1" strike="noStrike">
              <a:latin typeface="Arial"/>
            </a:endParaRPr>
          </a:p>
        </p:txBody>
      </p:sp>
      <p:sp>
        <p:nvSpPr>
          <p:cNvPr id="436" name="PlaceHolder 1"/>
          <p:cNvSpPr>
            <a:spLocks noGrp="1"/>
          </p:cNvSpPr>
          <p:nvPr>
            <p:ph type="sldImg"/>
          </p:nvPr>
        </p:nvSpPr>
        <p:spPr>
          <a:xfrm>
            <a:off x="1107000" y="812520"/>
            <a:ext cx="5343480" cy="4007160"/>
          </a:xfrm>
          <a:prstGeom prst="rect">
            <a:avLst/>
          </a:prstGeom>
          <a:ln w="0">
            <a:noFill/>
          </a:ln>
        </p:spPr>
      </p:sp>
      <p:sp>
        <p:nvSpPr>
          <p:cNvPr id="437" name="PlaceHolder 2"/>
          <p:cNvSpPr>
            <a:spLocks noGrp="1"/>
          </p:cNvSpPr>
          <p:nvPr>
            <p:ph type="body"/>
          </p:nvPr>
        </p:nvSpPr>
        <p:spPr>
          <a:xfrm>
            <a:off x="756000" y="5078520"/>
            <a:ext cx="6045840" cy="4809240"/>
          </a:xfrm>
          <a:prstGeom prst="rect">
            <a:avLst/>
          </a:prstGeom>
          <a:noFill/>
          <a:ln w="0">
            <a:noFill/>
          </a:ln>
        </p:spPr>
        <p:txBody>
          <a:bodyPr lIns="0" rIns="0" tIns="0" bIns="0" anchor="ctr">
            <a:noAutofit/>
          </a:bodyPr>
          <a:p>
            <a:endParaRPr b="0" lang="en-IN" sz="2000" spc="-1" strike="noStrike">
              <a:latin typeface="Arial"/>
            </a:endParaRPr>
          </a:p>
        </p:txBody>
      </p:sp>
      <p:sp>
        <p:nvSpPr>
          <p:cNvPr id="438" name=""/>
          <p:cNvSpPr/>
          <p:nvPr/>
        </p:nvSpPr>
        <p:spPr>
          <a:xfrm>
            <a:off x="4282200" y="10155600"/>
            <a:ext cx="3274200" cy="532800"/>
          </a:xfrm>
          <a:custGeom>
            <a:avLst/>
            <a:gdLst/>
            <a:ahLst/>
            <a:rect l="l" t="t" r="r" b="b"/>
            <a:pathLst>
              <a:path w="21600" h="21600">
                <a:moveTo>
                  <a:pt x="0" y="0"/>
                </a:moveTo>
                <a:lnTo>
                  <a:pt x="21600" y="0"/>
                </a:lnTo>
                <a:lnTo>
                  <a:pt x="21600" y="21600"/>
                </a:lnTo>
                <a:lnTo>
                  <a:pt x="0" y="21600"/>
                </a:lnTo>
                <a:lnTo>
                  <a:pt x="0" y="0"/>
                </a:lnTo>
                <a:close/>
              </a:path>
            </a:pathLst>
          </a:custGeom>
          <a:noFill/>
          <a:ln w="0">
            <a:noFill/>
          </a:ln>
        </p:spPr>
        <p:style>
          <a:lnRef idx="0"/>
          <a:fillRef idx="0"/>
          <a:effectRef idx="0"/>
          <a:fontRef idx="minor"/>
        </p:style>
        <p:txBody>
          <a:bodyPr lIns="90000" rIns="90000" tIns="46800" bIns="46800" anchor="b">
            <a:noAutofit/>
          </a:bodyPr>
          <a:p>
            <a:pPr algn="r">
              <a:lnSpc>
                <a:spcPct val="100000"/>
              </a:lnSpc>
              <a:buNone/>
              <a:tabLst>
                <a:tab algn="l" pos="0"/>
                <a:tab algn="l" pos="914400"/>
                <a:tab algn="l" pos="1828800"/>
                <a:tab algn="l" pos="2743200"/>
                <a:tab algn="l" pos="3657600"/>
                <a:tab algn="l" pos="4572000"/>
                <a:tab algn="l" pos="5486400"/>
                <a:tab algn="l" pos="6400800"/>
                <a:tab algn="l" pos="7315200"/>
                <a:tab algn="l" pos="8229600"/>
                <a:tab algn="l" pos="9144000"/>
                <a:tab algn="l" pos="10058400"/>
                <a:tab algn="l" pos="10515600"/>
                <a:tab algn="l" pos="10782000"/>
              </a:tabLst>
            </a:pPr>
            <a:fld id="{BB10ED49-C071-4917-962F-9D4FB9F0F5E7}" type="slidenum">
              <a:rPr b="0" lang="en-IN" sz="1200" spc="-1" strike="noStrike">
                <a:solidFill>
                  <a:srgbClr val="000000"/>
                </a:solidFill>
                <a:latin typeface="Arial"/>
                <a:ea typeface="WenQuanYi Micro Hei"/>
              </a:rPr>
              <a:t>&lt;number&gt;</a:t>
            </a:fld>
            <a:endParaRPr b="0" lang="en-IN" sz="1200" spc="-1" strike="noStrike">
              <a:latin typeface="Arial"/>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3.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4.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5.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7.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8.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9.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0.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
          </p:nvPr>
        </p:nvSpPr>
        <p:spPr/>
        <p:txBody>
          <a:bodyPr/>
          <a:p>
            <a:r>
              <a:t>Footer</a:t>
            </a:r>
          </a:p>
        </p:txBody>
      </p:sp>
      <p:sp>
        <p:nvSpPr>
          <p:cNvPr id="3" name="PlaceHolder 2"/>
          <p:cNvSpPr>
            <a:spLocks noGrp="1"/>
          </p:cNvSpPr>
          <p:nvPr>
            <p:ph type="sldNum" idx="2"/>
          </p:nvPr>
        </p:nvSpPr>
        <p:spPr/>
        <p:txBody>
          <a:bodyPr/>
          <a:p>
            <a:fld id="{F30133D2-C2E0-4865-B39A-D4986BFB474A}" type="slidenum">
              <a:t>&lt;#&gt;</a:t>
            </a:fld>
          </a:p>
        </p:txBody>
      </p:sp>
      <p:sp>
        <p:nvSpPr>
          <p:cNvPr id="4" name="PlaceHolder 3"/>
          <p:cNvSpPr>
            <a:spLocks noGrp="1"/>
          </p:cNvSpPr>
          <p:nvPr>
            <p:ph type="dt" idx="3"/>
          </p:nvPr>
        </p:nvSpPr>
        <p:spPr/>
        <p:txBody>
          <a:bodyPr/>
          <a:p>
            <a:r>
              <a:rPr lang="en-IN"/>
              <a:t/>
            </a:r>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28" name="PlaceHolder 2"/>
          <p:cNvSpPr>
            <a:spLocks noGrp="1"/>
          </p:cNvSpPr>
          <p:nvPr>
            <p:ph/>
          </p:nvPr>
        </p:nvSpPr>
        <p:spPr>
          <a:xfrm>
            <a:off x="504000" y="1326600"/>
            <a:ext cx="9072000" cy="1568520"/>
          </a:xfrm>
          <a:prstGeom prst="rect">
            <a:avLst/>
          </a:prstGeom>
          <a:noFill/>
          <a:ln w="0">
            <a:noFill/>
          </a:ln>
        </p:spPr>
        <p:txBody>
          <a:bodyPr lIns="0" rIns="0" tIns="0" bIns="0" anchor="t">
            <a:normAutofit/>
          </a:bodyPr>
          <a:p>
            <a:endParaRPr b="0" lang="en-IN" sz="3200" spc="-1" strike="noStrike">
              <a:latin typeface="Arial"/>
            </a:endParaRPr>
          </a:p>
        </p:txBody>
      </p:sp>
      <p:sp>
        <p:nvSpPr>
          <p:cNvPr id="29" name="PlaceHolder 3"/>
          <p:cNvSpPr>
            <a:spLocks noGrp="1"/>
          </p:cNvSpPr>
          <p:nvPr>
            <p:ph/>
          </p:nvPr>
        </p:nvSpPr>
        <p:spPr>
          <a:xfrm>
            <a:off x="504000" y="3044520"/>
            <a:ext cx="9072000" cy="1568520"/>
          </a:xfrm>
          <a:prstGeom prst="rect">
            <a:avLst/>
          </a:prstGeom>
          <a:noFill/>
          <a:ln w="0">
            <a:noFill/>
          </a:ln>
        </p:spPr>
        <p:txBody>
          <a:bodyPr lIns="0" rIns="0" tIns="0" bIns="0" anchor="t">
            <a:normAutofit/>
          </a:bodyPr>
          <a:p>
            <a:endParaRPr b="0" lang="en-IN" sz="3200" spc="-1" strike="noStrike">
              <a:latin typeface="Arial"/>
            </a:endParaRPr>
          </a:p>
        </p:txBody>
      </p:sp>
      <p:sp>
        <p:nvSpPr>
          <p:cNvPr id="5" name="PlaceHolder 4"/>
          <p:cNvSpPr>
            <a:spLocks noGrp="1"/>
          </p:cNvSpPr>
          <p:nvPr>
            <p:ph type="ftr" idx="1"/>
          </p:nvPr>
        </p:nvSpPr>
        <p:spPr/>
        <p:txBody>
          <a:bodyPr/>
          <a:p>
            <a:r>
              <a:t>Footer</a:t>
            </a:r>
          </a:p>
        </p:txBody>
      </p:sp>
      <p:sp>
        <p:nvSpPr>
          <p:cNvPr id="6" name="PlaceHolder 5"/>
          <p:cNvSpPr>
            <a:spLocks noGrp="1"/>
          </p:cNvSpPr>
          <p:nvPr>
            <p:ph type="sldNum" idx="2"/>
          </p:nvPr>
        </p:nvSpPr>
        <p:spPr/>
        <p:txBody>
          <a:bodyPr/>
          <a:p>
            <a:fld id="{055139FA-4B56-4BAC-8F7D-E49C3548CDF1}" type="slidenum">
              <a:t>&lt;#&gt;</a:t>
            </a:fld>
          </a:p>
        </p:txBody>
      </p:sp>
      <p:sp>
        <p:nvSpPr>
          <p:cNvPr id="7" name="PlaceHolder 6"/>
          <p:cNvSpPr>
            <a:spLocks noGrp="1"/>
          </p:cNvSpPr>
          <p:nvPr>
            <p:ph type="dt" idx="3"/>
          </p:nvPr>
        </p:nvSpPr>
        <p:spPr/>
        <p:txBody>
          <a:bodyPr/>
          <a:p>
            <a:r>
              <a:rPr lang="en-IN"/>
              <a:t/>
            </a: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0"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1"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32"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33" name="PlaceHolder 4"/>
          <p:cNvSpPr>
            <a:spLocks noGrp="1"/>
          </p:cNvSpPr>
          <p:nvPr>
            <p:ph/>
          </p:nvPr>
        </p:nvSpPr>
        <p:spPr>
          <a:xfrm>
            <a:off x="50400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34" name="PlaceHolder 5"/>
          <p:cNvSpPr>
            <a:spLocks noGrp="1"/>
          </p:cNvSpPr>
          <p:nvPr>
            <p:ph/>
          </p:nvPr>
        </p:nvSpPr>
        <p:spPr>
          <a:xfrm>
            <a:off x="515268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7" name="PlaceHolder 6"/>
          <p:cNvSpPr>
            <a:spLocks noGrp="1"/>
          </p:cNvSpPr>
          <p:nvPr>
            <p:ph type="ftr" idx="1"/>
          </p:nvPr>
        </p:nvSpPr>
        <p:spPr/>
        <p:txBody>
          <a:bodyPr/>
          <a:p>
            <a:r>
              <a:t>Footer</a:t>
            </a:r>
          </a:p>
        </p:txBody>
      </p:sp>
      <p:sp>
        <p:nvSpPr>
          <p:cNvPr id="8" name="PlaceHolder 7"/>
          <p:cNvSpPr>
            <a:spLocks noGrp="1"/>
          </p:cNvSpPr>
          <p:nvPr>
            <p:ph type="sldNum" idx="2"/>
          </p:nvPr>
        </p:nvSpPr>
        <p:spPr/>
        <p:txBody>
          <a:bodyPr/>
          <a:p>
            <a:fld id="{5767FC09-C6DA-4E26-B9F5-858D3BAE2CA4}" type="slidenum">
              <a:t>&lt;#&gt;</a:t>
            </a:fld>
          </a:p>
        </p:txBody>
      </p:sp>
      <p:sp>
        <p:nvSpPr>
          <p:cNvPr id="9" name="PlaceHolder 8"/>
          <p:cNvSpPr>
            <a:spLocks noGrp="1"/>
          </p:cNvSpPr>
          <p:nvPr>
            <p:ph type="dt" idx="3"/>
          </p:nvPr>
        </p:nvSpPr>
        <p:spPr/>
        <p:txBody>
          <a:bodyPr/>
          <a:p>
            <a:r>
              <a:rPr lang="en-IN"/>
              <a:t/>
            </a: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5"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6" name="PlaceHolder 2"/>
          <p:cNvSpPr>
            <a:spLocks noGrp="1"/>
          </p:cNvSpPr>
          <p:nvPr>
            <p:ph/>
          </p:nvPr>
        </p:nvSpPr>
        <p:spPr>
          <a:xfrm>
            <a:off x="504000" y="132660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37" name="PlaceHolder 3"/>
          <p:cNvSpPr>
            <a:spLocks noGrp="1"/>
          </p:cNvSpPr>
          <p:nvPr>
            <p:ph/>
          </p:nvPr>
        </p:nvSpPr>
        <p:spPr>
          <a:xfrm>
            <a:off x="3571560" y="132660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38" name="PlaceHolder 4"/>
          <p:cNvSpPr>
            <a:spLocks noGrp="1"/>
          </p:cNvSpPr>
          <p:nvPr>
            <p:ph/>
          </p:nvPr>
        </p:nvSpPr>
        <p:spPr>
          <a:xfrm>
            <a:off x="6639120" y="132660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39" name="PlaceHolder 5"/>
          <p:cNvSpPr>
            <a:spLocks noGrp="1"/>
          </p:cNvSpPr>
          <p:nvPr>
            <p:ph/>
          </p:nvPr>
        </p:nvSpPr>
        <p:spPr>
          <a:xfrm>
            <a:off x="504000" y="304452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40" name="PlaceHolder 6"/>
          <p:cNvSpPr>
            <a:spLocks noGrp="1"/>
          </p:cNvSpPr>
          <p:nvPr>
            <p:ph/>
          </p:nvPr>
        </p:nvSpPr>
        <p:spPr>
          <a:xfrm>
            <a:off x="3571560" y="304452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41" name="PlaceHolder 7"/>
          <p:cNvSpPr>
            <a:spLocks noGrp="1"/>
          </p:cNvSpPr>
          <p:nvPr>
            <p:ph/>
          </p:nvPr>
        </p:nvSpPr>
        <p:spPr>
          <a:xfrm>
            <a:off x="6639120" y="304452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9" name="PlaceHolder 8"/>
          <p:cNvSpPr>
            <a:spLocks noGrp="1"/>
          </p:cNvSpPr>
          <p:nvPr>
            <p:ph type="ftr" idx="1"/>
          </p:nvPr>
        </p:nvSpPr>
        <p:spPr/>
        <p:txBody>
          <a:bodyPr/>
          <a:p>
            <a:r>
              <a:t>Footer</a:t>
            </a:r>
          </a:p>
        </p:txBody>
      </p:sp>
      <p:sp>
        <p:nvSpPr>
          <p:cNvPr id="10" name="PlaceHolder 9"/>
          <p:cNvSpPr>
            <a:spLocks noGrp="1"/>
          </p:cNvSpPr>
          <p:nvPr>
            <p:ph type="sldNum" idx="2"/>
          </p:nvPr>
        </p:nvSpPr>
        <p:spPr/>
        <p:txBody>
          <a:bodyPr/>
          <a:p>
            <a:fld id="{6589BEB2-E7A7-41B6-B25F-9BE228C1EA69}" type="slidenum">
              <a:t>&lt;#&gt;</a:t>
            </a:fld>
          </a:p>
        </p:txBody>
      </p:sp>
      <p:sp>
        <p:nvSpPr>
          <p:cNvPr id="11" name="PlaceHolder 10"/>
          <p:cNvSpPr>
            <a:spLocks noGrp="1"/>
          </p:cNvSpPr>
          <p:nvPr>
            <p:ph type="dt" idx="3"/>
          </p:nvPr>
        </p:nvSpPr>
        <p:spPr/>
        <p:txBody>
          <a:bodyPr/>
          <a:p>
            <a:r>
              <a:rPr lang="en-IN"/>
              <a:t/>
            </a: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4"/>
          </p:nvPr>
        </p:nvSpPr>
        <p:spPr/>
        <p:txBody>
          <a:bodyPr/>
          <a:p>
            <a:r>
              <a:t>Footer</a:t>
            </a:r>
          </a:p>
        </p:txBody>
      </p:sp>
      <p:sp>
        <p:nvSpPr>
          <p:cNvPr id="3" name="PlaceHolder 2"/>
          <p:cNvSpPr>
            <a:spLocks noGrp="1"/>
          </p:cNvSpPr>
          <p:nvPr>
            <p:ph type="sldNum" idx="5"/>
          </p:nvPr>
        </p:nvSpPr>
        <p:spPr/>
        <p:txBody>
          <a:bodyPr/>
          <a:p>
            <a:fld id="{B166D8B4-5C2A-453C-B54A-DDE02770BE09}" type="slidenum">
              <a:t>&lt;#&gt;</a:t>
            </a:fld>
          </a:p>
        </p:txBody>
      </p:sp>
      <p:sp>
        <p:nvSpPr>
          <p:cNvPr id="4" name="PlaceHolder 3"/>
          <p:cNvSpPr>
            <a:spLocks noGrp="1"/>
          </p:cNvSpPr>
          <p:nvPr>
            <p:ph type="dt" idx="6"/>
          </p:nvPr>
        </p:nvSpPr>
        <p:spPr/>
        <p:txBody>
          <a:bodyPr/>
          <a:p>
            <a:r>
              <a:rPr lang="en-IN"/>
              <a:t/>
            </a:r>
          </a:p>
        </p:txBody>
      </p:sp>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9"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50" name="PlaceHolder 2"/>
          <p:cNvSpPr>
            <a:spLocks noGrp="1"/>
          </p:cNvSpPr>
          <p:nvPr>
            <p:ph type="subTitle"/>
          </p:nvPr>
        </p:nvSpPr>
        <p:spPr>
          <a:xfrm>
            <a:off x="504000" y="1326600"/>
            <a:ext cx="9072000" cy="328860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4" name="PlaceHolder 3"/>
          <p:cNvSpPr>
            <a:spLocks noGrp="1"/>
          </p:cNvSpPr>
          <p:nvPr>
            <p:ph type="ftr" idx="4"/>
          </p:nvPr>
        </p:nvSpPr>
        <p:spPr/>
        <p:txBody>
          <a:bodyPr/>
          <a:p>
            <a:r>
              <a:t>Footer</a:t>
            </a:r>
          </a:p>
        </p:txBody>
      </p:sp>
      <p:sp>
        <p:nvSpPr>
          <p:cNvPr id="5" name="PlaceHolder 4"/>
          <p:cNvSpPr>
            <a:spLocks noGrp="1"/>
          </p:cNvSpPr>
          <p:nvPr>
            <p:ph type="sldNum" idx="5"/>
          </p:nvPr>
        </p:nvSpPr>
        <p:spPr/>
        <p:txBody>
          <a:bodyPr/>
          <a:p>
            <a:fld id="{66614240-49C3-4D17-8419-BC1FA97A079F}" type="slidenum">
              <a:t>&lt;#&gt;</a:t>
            </a:fld>
          </a:p>
        </p:txBody>
      </p:sp>
      <p:sp>
        <p:nvSpPr>
          <p:cNvPr id="6" name="PlaceHolder 5"/>
          <p:cNvSpPr>
            <a:spLocks noGrp="1"/>
          </p:cNvSpPr>
          <p:nvPr>
            <p:ph type="dt" idx="6"/>
          </p:nvPr>
        </p:nvSpPr>
        <p:spPr/>
        <p:txBody>
          <a:bodyPr/>
          <a:p>
            <a:r>
              <a:rPr lang="en-IN"/>
              <a:t/>
            </a: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1"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52" name="PlaceHolder 2"/>
          <p:cNvSpPr>
            <a:spLocks noGrp="1"/>
          </p:cNvSpPr>
          <p:nvPr>
            <p:ph/>
          </p:nvPr>
        </p:nvSpPr>
        <p:spPr>
          <a:xfrm>
            <a:off x="504000" y="1326600"/>
            <a:ext cx="9072000" cy="3288600"/>
          </a:xfrm>
          <a:prstGeom prst="rect">
            <a:avLst/>
          </a:prstGeom>
          <a:noFill/>
          <a:ln w="0">
            <a:noFill/>
          </a:ln>
        </p:spPr>
        <p:txBody>
          <a:bodyPr lIns="0" rIns="0" tIns="0" bIns="0" anchor="t">
            <a:normAutofit/>
          </a:bodyPr>
          <a:p>
            <a:endParaRPr b="0" lang="en-IN" sz="3200" spc="-1" strike="noStrike">
              <a:latin typeface="Arial"/>
            </a:endParaRPr>
          </a:p>
        </p:txBody>
      </p:sp>
      <p:sp>
        <p:nvSpPr>
          <p:cNvPr id="4" name="PlaceHolder 3"/>
          <p:cNvSpPr>
            <a:spLocks noGrp="1"/>
          </p:cNvSpPr>
          <p:nvPr>
            <p:ph type="ftr" idx="4"/>
          </p:nvPr>
        </p:nvSpPr>
        <p:spPr/>
        <p:txBody>
          <a:bodyPr/>
          <a:p>
            <a:r>
              <a:t>Footer</a:t>
            </a:r>
          </a:p>
        </p:txBody>
      </p:sp>
      <p:sp>
        <p:nvSpPr>
          <p:cNvPr id="5" name="PlaceHolder 4"/>
          <p:cNvSpPr>
            <a:spLocks noGrp="1"/>
          </p:cNvSpPr>
          <p:nvPr>
            <p:ph type="sldNum" idx="5"/>
          </p:nvPr>
        </p:nvSpPr>
        <p:spPr/>
        <p:txBody>
          <a:bodyPr/>
          <a:p>
            <a:fld id="{1CA1D94F-5F01-4DF9-BD72-68C59DA51E2D}" type="slidenum">
              <a:t>&lt;#&gt;</a:t>
            </a:fld>
          </a:p>
        </p:txBody>
      </p:sp>
      <p:sp>
        <p:nvSpPr>
          <p:cNvPr id="6" name="PlaceHolder 5"/>
          <p:cNvSpPr>
            <a:spLocks noGrp="1"/>
          </p:cNvSpPr>
          <p:nvPr>
            <p:ph type="dt" idx="6"/>
          </p:nvPr>
        </p:nvSpPr>
        <p:spPr/>
        <p:txBody>
          <a:bodyPr/>
          <a:p>
            <a:r>
              <a:rPr lang="en-IN"/>
              <a:t/>
            </a: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54" name="PlaceHolder 2"/>
          <p:cNvSpPr>
            <a:spLocks noGrp="1"/>
          </p:cNvSpPr>
          <p:nvPr>
            <p:ph/>
          </p:nvPr>
        </p:nvSpPr>
        <p:spPr>
          <a:xfrm>
            <a:off x="50400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55" name="PlaceHolder 3"/>
          <p:cNvSpPr>
            <a:spLocks noGrp="1"/>
          </p:cNvSpPr>
          <p:nvPr>
            <p:ph/>
          </p:nvPr>
        </p:nvSpPr>
        <p:spPr>
          <a:xfrm>
            <a:off x="515268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5" name="PlaceHolder 4"/>
          <p:cNvSpPr>
            <a:spLocks noGrp="1"/>
          </p:cNvSpPr>
          <p:nvPr>
            <p:ph type="ftr" idx="4"/>
          </p:nvPr>
        </p:nvSpPr>
        <p:spPr/>
        <p:txBody>
          <a:bodyPr/>
          <a:p>
            <a:r>
              <a:t>Footer</a:t>
            </a:r>
          </a:p>
        </p:txBody>
      </p:sp>
      <p:sp>
        <p:nvSpPr>
          <p:cNvPr id="6" name="PlaceHolder 5"/>
          <p:cNvSpPr>
            <a:spLocks noGrp="1"/>
          </p:cNvSpPr>
          <p:nvPr>
            <p:ph type="sldNum" idx="5"/>
          </p:nvPr>
        </p:nvSpPr>
        <p:spPr/>
        <p:txBody>
          <a:bodyPr/>
          <a:p>
            <a:fld id="{2C364F82-AD70-4F30-AC17-1F7BB11DD1AF}" type="slidenum">
              <a:t>&lt;#&gt;</a:t>
            </a:fld>
          </a:p>
        </p:txBody>
      </p:sp>
      <p:sp>
        <p:nvSpPr>
          <p:cNvPr id="7" name="PlaceHolder 6"/>
          <p:cNvSpPr>
            <a:spLocks noGrp="1"/>
          </p:cNvSpPr>
          <p:nvPr>
            <p:ph type="dt" idx="6"/>
          </p:nvPr>
        </p:nvSpPr>
        <p:spPr/>
        <p:txBody>
          <a:bodyPr/>
          <a:p>
            <a:r>
              <a:rPr lang="en-IN"/>
              <a:t/>
            </a: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6"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 name="PlaceHolder 2"/>
          <p:cNvSpPr>
            <a:spLocks noGrp="1"/>
          </p:cNvSpPr>
          <p:nvPr>
            <p:ph type="ftr" idx="4"/>
          </p:nvPr>
        </p:nvSpPr>
        <p:spPr/>
        <p:txBody>
          <a:bodyPr/>
          <a:p>
            <a:r>
              <a:t>Footer</a:t>
            </a:r>
          </a:p>
        </p:txBody>
      </p:sp>
      <p:sp>
        <p:nvSpPr>
          <p:cNvPr id="4" name="PlaceHolder 3"/>
          <p:cNvSpPr>
            <a:spLocks noGrp="1"/>
          </p:cNvSpPr>
          <p:nvPr>
            <p:ph type="sldNum" idx="5"/>
          </p:nvPr>
        </p:nvSpPr>
        <p:spPr/>
        <p:txBody>
          <a:bodyPr/>
          <a:p>
            <a:fld id="{DF1C805E-6CD9-40DF-9F38-6DCE44648D87}" type="slidenum">
              <a:t>&lt;#&gt;</a:t>
            </a:fld>
          </a:p>
        </p:txBody>
      </p:sp>
      <p:sp>
        <p:nvSpPr>
          <p:cNvPr id="5" name="PlaceHolder 4"/>
          <p:cNvSpPr>
            <a:spLocks noGrp="1"/>
          </p:cNvSpPr>
          <p:nvPr>
            <p:ph type="dt" idx="6"/>
          </p:nvPr>
        </p:nvSpPr>
        <p:spPr/>
        <p:txBody>
          <a:bodyPr/>
          <a:p>
            <a:r>
              <a:rPr lang="en-IN"/>
              <a:t/>
            </a: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7" name="PlaceHolder 1"/>
          <p:cNvSpPr>
            <a:spLocks noGrp="1"/>
          </p:cNvSpPr>
          <p:nvPr>
            <p:ph type="subTitle"/>
          </p:nvPr>
        </p:nvSpPr>
        <p:spPr>
          <a:xfrm>
            <a:off x="504000" y="226080"/>
            <a:ext cx="9072000" cy="438840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3" name="PlaceHolder 2"/>
          <p:cNvSpPr>
            <a:spLocks noGrp="1"/>
          </p:cNvSpPr>
          <p:nvPr>
            <p:ph type="ftr" idx="4"/>
          </p:nvPr>
        </p:nvSpPr>
        <p:spPr/>
        <p:txBody>
          <a:bodyPr/>
          <a:p>
            <a:r>
              <a:t>Footer</a:t>
            </a:r>
          </a:p>
        </p:txBody>
      </p:sp>
      <p:sp>
        <p:nvSpPr>
          <p:cNvPr id="4" name="PlaceHolder 3"/>
          <p:cNvSpPr>
            <a:spLocks noGrp="1"/>
          </p:cNvSpPr>
          <p:nvPr>
            <p:ph type="sldNum" idx="5"/>
          </p:nvPr>
        </p:nvSpPr>
        <p:spPr/>
        <p:txBody>
          <a:bodyPr/>
          <a:p>
            <a:fld id="{97EFA029-B537-4C50-BD5C-B5A892263FC8}" type="slidenum">
              <a:t>&lt;#&gt;</a:t>
            </a:fld>
          </a:p>
        </p:txBody>
      </p:sp>
      <p:sp>
        <p:nvSpPr>
          <p:cNvPr id="5" name="PlaceHolder 4"/>
          <p:cNvSpPr>
            <a:spLocks noGrp="1"/>
          </p:cNvSpPr>
          <p:nvPr>
            <p:ph type="dt" idx="6"/>
          </p:nvPr>
        </p:nvSpPr>
        <p:spPr/>
        <p:txBody>
          <a:bodyPr/>
          <a:p>
            <a:r>
              <a:rPr lang="en-IN"/>
              <a:t/>
            </a: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8"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59"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0" name="PlaceHolder 3"/>
          <p:cNvSpPr>
            <a:spLocks noGrp="1"/>
          </p:cNvSpPr>
          <p:nvPr>
            <p:ph/>
          </p:nvPr>
        </p:nvSpPr>
        <p:spPr>
          <a:xfrm>
            <a:off x="515268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61" name="PlaceHolder 4"/>
          <p:cNvSpPr>
            <a:spLocks noGrp="1"/>
          </p:cNvSpPr>
          <p:nvPr>
            <p:ph/>
          </p:nvPr>
        </p:nvSpPr>
        <p:spPr>
          <a:xfrm>
            <a:off x="50400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4"/>
          </p:nvPr>
        </p:nvSpPr>
        <p:spPr/>
        <p:txBody>
          <a:bodyPr/>
          <a:p>
            <a:r>
              <a:t>Footer</a:t>
            </a:r>
          </a:p>
        </p:txBody>
      </p:sp>
      <p:sp>
        <p:nvSpPr>
          <p:cNvPr id="7" name="PlaceHolder 6"/>
          <p:cNvSpPr>
            <a:spLocks noGrp="1"/>
          </p:cNvSpPr>
          <p:nvPr>
            <p:ph type="sldNum" idx="5"/>
          </p:nvPr>
        </p:nvSpPr>
        <p:spPr/>
        <p:txBody>
          <a:bodyPr/>
          <a:p>
            <a:fld id="{8B151C67-C8AA-43C6-B751-EB5FCE483EA1}" type="slidenum">
              <a:t>&lt;#&gt;</a:t>
            </a:fld>
          </a:p>
        </p:txBody>
      </p:sp>
      <p:sp>
        <p:nvSpPr>
          <p:cNvPr id="8" name="PlaceHolder 7"/>
          <p:cNvSpPr>
            <a:spLocks noGrp="1"/>
          </p:cNvSpPr>
          <p:nvPr>
            <p:ph type="dt" idx="6"/>
          </p:nvPr>
        </p:nvSpPr>
        <p:spPr/>
        <p:txBody>
          <a:bodyPr/>
          <a:p>
            <a:r>
              <a:rPr lang="en-IN"/>
              <a:t/>
            </a: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6"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7" name="PlaceHolder 2"/>
          <p:cNvSpPr>
            <a:spLocks noGrp="1"/>
          </p:cNvSpPr>
          <p:nvPr>
            <p:ph type="subTitle"/>
          </p:nvPr>
        </p:nvSpPr>
        <p:spPr>
          <a:xfrm>
            <a:off x="504000" y="1326600"/>
            <a:ext cx="9072000" cy="328860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4" name="PlaceHolder 3"/>
          <p:cNvSpPr>
            <a:spLocks noGrp="1"/>
          </p:cNvSpPr>
          <p:nvPr>
            <p:ph type="ftr" idx="1"/>
          </p:nvPr>
        </p:nvSpPr>
        <p:spPr/>
        <p:txBody>
          <a:bodyPr/>
          <a:p>
            <a:r>
              <a:t>Footer</a:t>
            </a:r>
          </a:p>
        </p:txBody>
      </p:sp>
      <p:sp>
        <p:nvSpPr>
          <p:cNvPr id="5" name="PlaceHolder 4"/>
          <p:cNvSpPr>
            <a:spLocks noGrp="1"/>
          </p:cNvSpPr>
          <p:nvPr>
            <p:ph type="sldNum" idx="2"/>
          </p:nvPr>
        </p:nvSpPr>
        <p:spPr/>
        <p:txBody>
          <a:bodyPr/>
          <a:p>
            <a:fld id="{02D1E973-A375-4EA1-9F3D-CB126CC3A7E4}" type="slidenum">
              <a:t>&lt;#&gt;</a:t>
            </a:fld>
          </a:p>
        </p:txBody>
      </p:sp>
      <p:sp>
        <p:nvSpPr>
          <p:cNvPr id="6" name="PlaceHolder 5"/>
          <p:cNvSpPr>
            <a:spLocks noGrp="1"/>
          </p:cNvSpPr>
          <p:nvPr>
            <p:ph type="dt" idx="3"/>
          </p:nvPr>
        </p:nvSpPr>
        <p:spPr/>
        <p:txBody>
          <a:bodyPr/>
          <a:p>
            <a:r>
              <a:rPr lang="en-IN"/>
              <a:t/>
            </a: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2"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63" name="PlaceHolder 2"/>
          <p:cNvSpPr>
            <a:spLocks noGrp="1"/>
          </p:cNvSpPr>
          <p:nvPr>
            <p:ph/>
          </p:nvPr>
        </p:nvSpPr>
        <p:spPr>
          <a:xfrm>
            <a:off x="50400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64"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5" name="PlaceHolder 4"/>
          <p:cNvSpPr>
            <a:spLocks noGrp="1"/>
          </p:cNvSpPr>
          <p:nvPr>
            <p:ph/>
          </p:nvPr>
        </p:nvSpPr>
        <p:spPr>
          <a:xfrm>
            <a:off x="515268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4"/>
          </p:nvPr>
        </p:nvSpPr>
        <p:spPr/>
        <p:txBody>
          <a:bodyPr/>
          <a:p>
            <a:r>
              <a:t>Footer</a:t>
            </a:r>
          </a:p>
        </p:txBody>
      </p:sp>
      <p:sp>
        <p:nvSpPr>
          <p:cNvPr id="7" name="PlaceHolder 6"/>
          <p:cNvSpPr>
            <a:spLocks noGrp="1"/>
          </p:cNvSpPr>
          <p:nvPr>
            <p:ph type="sldNum" idx="5"/>
          </p:nvPr>
        </p:nvSpPr>
        <p:spPr/>
        <p:txBody>
          <a:bodyPr/>
          <a:p>
            <a:fld id="{A1B75462-47AE-4E7D-AB6F-4E7DA58DE796}" type="slidenum">
              <a:t>&lt;#&gt;</a:t>
            </a:fld>
          </a:p>
        </p:txBody>
      </p:sp>
      <p:sp>
        <p:nvSpPr>
          <p:cNvPr id="8" name="PlaceHolder 7"/>
          <p:cNvSpPr>
            <a:spLocks noGrp="1"/>
          </p:cNvSpPr>
          <p:nvPr>
            <p:ph type="dt" idx="6"/>
          </p:nvPr>
        </p:nvSpPr>
        <p:spPr/>
        <p:txBody>
          <a:bodyPr/>
          <a:p>
            <a:r>
              <a:rPr lang="en-IN"/>
              <a:t/>
            </a: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6"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67"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8"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9" name="PlaceHolder 4"/>
          <p:cNvSpPr>
            <a:spLocks noGrp="1"/>
          </p:cNvSpPr>
          <p:nvPr>
            <p:ph/>
          </p:nvPr>
        </p:nvSpPr>
        <p:spPr>
          <a:xfrm>
            <a:off x="504000" y="3044520"/>
            <a:ext cx="907200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4"/>
          </p:nvPr>
        </p:nvSpPr>
        <p:spPr/>
        <p:txBody>
          <a:bodyPr/>
          <a:p>
            <a:r>
              <a:t>Footer</a:t>
            </a:r>
          </a:p>
        </p:txBody>
      </p:sp>
      <p:sp>
        <p:nvSpPr>
          <p:cNvPr id="7" name="PlaceHolder 6"/>
          <p:cNvSpPr>
            <a:spLocks noGrp="1"/>
          </p:cNvSpPr>
          <p:nvPr>
            <p:ph type="sldNum" idx="5"/>
          </p:nvPr>
        </p:nvSpPr>
        <p:spPr/>
        <p:txBody>
          <a:bodyPr/>
          <a:p>
            <a:fld id="{0D8DFB9B-CCE4-4D11-87BC-C286F8AD0A9B}" type="slidenum">
              <a:t>&lt;#&gt;</a:t>
            </a:fld>
          </a:p>
        </p:txBody>
      </p:sp>
      <p:sp>
        <p:nvSpPr>
          <p:cNvPr id="8" name="PlaceHolder 7"/>
          <p:cNvSpPr>
            <a:spLocks noGrp="1"/>
          </p:cNvSpPr>
          <p:nvPr>
            <p:ph type="dt" idx="6"/>
          </p:nvPr>
        </p:nvSpPr>
        <p:spPr/>
        <p:txBody>
          <a:bodyPr/>
          <a:p>
            <a:r>
              <a:rPr lang="en-IN"/>
              <a:t/>
            </a: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71" name="PlaceHolder 2"/>
          <p:cNvSpPr>
            <a:spLocks noGrp="1"/>
          </p:cNvSpPr>
          <p:nvPr>
            <p:ph/>
          </p:nvPr>
        </p:nvSpPr>
        <p:spPr>
          <a:xfrm>
            <a:off x="504000" y="1326600"/>
            <a:ext cx="9072000" cy="1568520"/>
          </a:xfrm>
          <a:prstGeom prst="rect">
            <a:avLst/>
          </a:prstGeom>
          <a:noFill/>
          <a:ln w="0">
            <a:noFill/>
          </a:ln>
        </p:spPr>
        <p:txBody>
          <a:bodyPr lIns="0" rIns="0" tIns="0" bIns="0" anchor="t">
            <a:normAutofit/>
          </a:bodyPr>
          <a:p>
            <a:endParaRPr b="0" lang="en-IN" sz="3200" spc="-1" strike="noStrike">
              <a:latin typeface="Arial"/>
            </a:endParaRPr>
          </a:p>
        </p:txBody>
      </p:sp>
      <p:sp>
        <p:nvSpPr>
          <p:cNvPr id="72" name="PlaceHolder 3"/>
          <p:cNvSpPr>
            <a:spLocks noGrp="1"/>
          </p:cNvSpPr>
          <p:nvPr>
            <p:ph/>
          </p:nvPr>
        </p:nvSpPr>
        <p:spPr>
          <a:xfrm>
            <a:off x="504000" y="3044520"/>
            <a:ext cx="9072000" cy="1568520"/>
          </a:xfrm>
          <a:prstGeom prst="rect">
            <a:avLst/>
          </a:prstGeom>
          <a:noFill/>
          <a:ln w="0">
            <a:noFill/>
          </a:ln>
        </p:spPr>
        <p:txBody>
          <a:bodyPr lIns="0" rIns="0" tIns="0" bIns="0" anchor="t">
            <a:normAutofit/>
          </a:bodyPr>
          <a:p>
            <a:endParaRPr b="0" lang="en-IN" sz="3200" spc="-1" strike="noStrike">
              <a:latin typeface="Arial"/>
            </a:endParaRPr>
          </a:p>
        </p:txBody>
      </p:sp>
      <p:sp>
        <p:nvSpPr>
          <p:cNvPr id="5" name="PlaceHolder 4"/>
          <p:cNvSpPr>
            <a:spLocks noGrp="1"/>
          </p:cNvSpPr>
          <p:nvPr>
            <p:ph type="ftr" idx="4"/>
          </p:nvPr>
        </p:nvSpPr>
        <p:spPr/>
        <p:txBody>
          <a:bodyPr/>
          <a:p>
            <a:r>
              <a:t>Footer</a:t>
            </a:r>
          </a:p>
        </p:txBody>
      </p:sp>
      <p:sp>
        <p:nvSpPr>
          <p:cNvPr id="6" name="PlaceHolder 5"/>
          <p:cNvSpPr>
            <a:spLocks noGrp="1"/>
          </p:cNvSpPr>
          <p:nvPr>
            <p:ph type="sldNum" idx="5"/>
          </p:nvPr>
        </p:nvSpPr>
        <p:spPr/>
        <p:txBody>
          <a:bodyPr/>
          <a:p>
            <a:fld id="{47A46573-7EAA-4EE1-8594-B1E015CF322D}" type="slidenum">
              <a:t>&lt;#&gt;</a:t>
            </a:fld>
          </a:p>
        </p:txBody>
      </p:sp>
      <p:sp>
        <p:nvSpPr>
          <p:cNvPr id="7" name="PlaceHolder 6"/>
          <p:cNvSpPr>
            <a:spLocks noGrp="1"/>
          </p:cNvSpPr>
          <p:nvPr>
            <p:ph type="dt" idx="6"/>
          </p:nvPr>
        </p:nvSpPr>
        <p:spPr/>
        <p:txBody>
          <a:bodyPr/>
          <a:p>
            <a:r>
              <a:rPr lang="en-IN"/>
              <a:t/>
            </a: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3"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74"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75"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76" name="PlaceHolder 4"/>
          <p:cNvSpPr>
            <a:spLocks noGrp="1"/>
          </p:cNvSpPr>
          <p:nvPr>
            <p:ph/>
          </p:nvPr>
        </p:nvSpPr>
        <p:spPr>
          <a:xfrm>
            <a:off x="50400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77" name="PlaceHolder 5"/>
          <p:cNvSpPr>
            <a:spLocks noGrp="1"/>
          </p:cNvSpPr>
          <p:nvPr>
            <p:ph/>
          </p:nvPr>
        </p:nvSpPr>
        <p:spPr>
          <a:xfrm>
            <a:off x="515268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7" name="PlaceHolder 6"/>
          <p:cNvSpPr>
            <a:spLocks noGrp="1"/>
          </p:cNvSpPr>
          <p:nvPr>
            <p:ph type="ftr" idx="4"/>
          </p:nvPr>
        </p:nvSpPr>
        <p:spPr/>
        <p:txBody>
          <a:bodyPr/>
          <a:p>
            <a:r>
              <a:t>Footer</a:t>
            </a:r>
          </a:p>
        </p:txBody>
      </p:sp>
      <p:sp>
        <p:nvSpPr>
          <p:cNvPr id="8" name="PlaceHolder 7"/>
          <p:cNvSpPr>
            <a:spLocks noGrp="1"/>
          </p:cNvSpPr>
          <p:nvPr>
            <p:ph type="sldNum" idx="5"/>
          </p:nvPr>
        </p:nvSpPr>
        <p:spPr/>
        <p:txBody>
          <a:bodyPr/>
          <a:p>
            <a:fld id="{D969637A-BB96-457D-AF21-DE55006B7E34}" type="slidenum">
              <a:t>&lt;#&gt;</a:t>
            </a:fld>
          </a:p>
        </p:txBody>
      </p:sp>
      <p:sp>
        <p:nvSpPr>
          <p:cNvPr id="9" name="PlaceHolder 8"/>
          <p:cNvSpPr>
            <a:spLocks noGrp="1"/>
          </p:cNvSpPr>
          <p:nvPr>
            <p:ph type="dt" idx="6"/>
          </p:nvPr>
        </p:nvSpPr>
        <p:spPr/>
        <p:txBody>
          <a:bodyPr/>
          <a:p>
            <a:r>
              <a:rPr lang="en-IN"/>
              <a:t/>
            </a: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8"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79" name="PlaceHolder 2"/>
          <p:cNvSpPr>
            <a:spLocks noGrp="1"/>
          </p:cNvSpPr>
          <p:nvPr>
            <p:ph/>
          </p:nvPr>
        </p:nvSpPr>
        <p:spPr>
          <a:xfrm>
            <a:off x="504000" y="132660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80" name="PlaceHolder 3"/>
          <p:cNvSpPr>
            <a:spLocks noGrp="1"/>
          </p:cNvSpPr>
          <p:nvPr>
            <p:ph/>
          </p:nvPr>
        </p:nvSpPr>
        <p:spPr>
          <a:xfrm>
            <a:off x="3571560" y="132660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81" name="PlaceHolder 4"/>
          <p:cNvSpPr>
            <a:spLocks noGrp="1"/>
          </p:cNvSpPr>
          <p:nvPr>
            <p:ph/>
          </p:nvPr>
        </p:nvSpPr>
        <p:spPr>
          <a:xfrm>
            <a:off x="6639120" y="132660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82" name="PlaceHolder 5"/>
          <p:cNvSpPr>
            <a:spLocks noGrp="1"/>
          </p:cNvSpPr>
          <p:nvPr>
            <p:ph/>
          </p:nvPr>
        </p:nvSpPr>
        <p:spPr>
          <a:xfrm>
            <a:off x="504000" y="304452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83" name="PlaceHolder 6"/>
          <p:cNvSpPr>
            <a:spLocks noGrp="1"/>
          </p:cNvSpPr>
          <p:nvPr>
            <p:ph/>
          </p:nvPr>
        </p:nvSpPr>
        <p:spPr>
          <a:xfrm>
            <a:off x="3571560" y="304452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84" name="PlaceHolder 7"/>
          <p:cNvSpPr>
            <a:spLocks noGrp="1"/>
          </p:cNvSpPr>
          <p:nvPr>
            <p:ph/>
          </p:nvPr>
        </p:nvSpPr>
        <p:spPr>
          <a:xfrm>
            <a:off x="6639120" y="304452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9" name="PlaceHolder 8"/>
          <p:cNvSpPr>
            <a:spLocks noGrp="1"/>
          </p:cNvSpPr>
          <p:nvPr>
            <p:ph type="ftr" idx="4"/>
          </p:nvPr>
        </p:nvSpPr>
        <p:spPr/>
        <p:txBody>
          <a:bodyPr/>
          <a:p>
            <a:r>
              <a:t>Footer</a:t>
            </a:r>
          </a:p>
        </p:txBody>
      </p:sp>
      <p:sp>
        <p:nvSpPr>
          <p:cNvPr id="10" name="PlaceHolder 9"/>
          <p:cNvSpPr>
            <a:spLocks noGrp="1"/>
          </p:cNvSpPr>
          <p:nvPr>
            <p:ph type="sldNum" idx="5"/>
          </p:nvPr>
        </p:nvSpPr>
        <p:spPr/>
        <p:txBody>
          <a:bodyPr/>
          <a:p>
            <a:fld id="{FDAFF82E-BF3D-4CE3-9BCD-55D8C57E579A}" type="slidenum">
              <a:t>&lt;#&gt;</a:t>
            </a:fld>
          </a:p>
        </p:txBody>
      </p:sp>
      <p:sp>
        <p:nvSpPr>
          <p:cNvPr id="11" name="PlaceHolder 10"/>
          <p:cNvSpPr>
            <a:spLocks noGrp="1"/>
          </p:cNvSpPr>
          <p:nvPr>
            <p:ph type="dt" idx="6"/>
          </p:nvPr>
        </p:nvSpPr>
        <p:spPr/>
        <p:txBody>
          <a:bodyPr/>
          <a:p>
            <a:r>
              <a:rPr lang="en-IN"/>
              <a:t/>
            </a: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7"/>
          </p:nvPr>
        </p:nvSpPr>
        <p:spPr/>
        <p:txBody>
          <a:bodyPr/>
          <a:p>
            <a:r>
              <a:t>Footer</a:t>
            </a:r>
          </a:p>
        </p:txBody>
      </p:sp>
      <p:sp>
        <p:nvSpPr>
          <p:cNvPr id="3" name="PlaceHolder 2"/>
          <p:cNvSpPr>
            <a:spLocks noGrp="1"/>
          </p:cNvSpPr>
          <p:nvPr>
            <p:ph type="sldNum" idx="8"/>
          </p:nvPr>
        </p:nvSpPr>
        <p:spPr/>
        <p:txBody>
          <a:bodyPr/>
          <a:p>
            <a:fld id="{8D66966F-340C-4E14-B73B-D8F31D567663}" type="slidenum">
              <a:t>&lt;#&gt;</a:t>
            </a:fld>
          </a:p>
        </p:txBody>
      </p:sp>
      <p:sp>
        <p:nvSpPr>
          <p:cNvPr id="4" name="PlaceHolder 3"/>
          <p:cNvSpPr>
            <a:spLocks noGrp="1"/>
          </p:cNvSpPr>
          <p:nvPr>
            <p:ph type="dt" idx="9"/>
          </p:nvPr>
        </p:nvSpPr>
        <p:spPr/>
        <p:txBody>
          <a:bodyPr/>
          <a:p>
            <a:r>
              <a:rPr lang="en-IN"/>
              <a:t/>
            </a:r>
          </a:p>
        </p:txBody>
      </p:sp>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92"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93" name="PlaceHolder 2"/>
          <p:cNvSpPr>
            <a:spLocks noGrp="1"/>
          </p:cNvSpPr>
          <p:nvPr>
            <p:ph type="subTitle"/>
          </p:nvPr>
        </p:nvSpPr>
        <p:spPr>
          <a:xfrm>
            <a:off x="504000" y="1326600"/>
            <a:ext cx="9072000" cy="328860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4" name="PlaceHolder 3"/>
          <p:cNvSpPr>
            <a:spLocks noGrp="1"/>
          </p:cNvSpPr>
          <p:nvPr>
            <p:ph type="ftr" idx="7"/>
          </p:nvPr>
        </p:nvSpPr>
        <p:spPr/>
        <p:txBody>
          <a:bodyPr/>
          <a:p>
            <a:r>
              <a:t>Footer</a:t>
            </a:r>
          </a:p>
        </p:txBody>
      </p:sp>
      <p:sp>
        <p:nvSpPr>
          <p:cNvPr id="5" name="PlaceHolder 4"/>
          <p:cNvSpPr>
            <a:spLocks noGrp="1"/>
          </p:cNvSpPr>
          <p:nvPr>
            <p:ph type="sldNum" idx="8"/>
          </p:nvPr>
        </p:nvSpPr>
        <p:spPr/>
        <p:txBody>
          <a:bodyPr/>
          <a:p>
            <a:fld id="{A56564A8-223E-466A-A785-A081236CCE3D}" type="slidenum">
              <a:t>&lt;#&gt;</a:t>
            </a:fld>
          </a:p>
        </p:txBody>
      </p:sp>
      <p:sp>
        <p:nvSpPr>
          <p:cNvPr id="6" name="PlaceHolder 5"/>
          <p:cNvSpPr>
            <a:spLocks noGrp="1"/>
          </p:cNvSpPr>
          <p:nvPr>
            <p:ph type="dt" idx="9"/>
          </p:nvPr>
        </p:nvSpPr>
        <p:spPr/>
        <p:txBody>
          <a:bodyPr/>
          <a:p>
            <a:r>
              <a:rPr lang="en-IN"/>
              <a:t/>
            </a: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94"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95" name="PlaceHolder 2"/>
          <p:cNvSpPr>
            <a:spLocks noGrp="1"/>
          </p:cNvSpPr>
          <p:nvPr>
            <p:ph/>
          </p:nvPr>
        </p:nvSpPr>
        <p:spPr>
          <a:xfrm>
            <a:off x="504000" y="1326600"/>
            <a:ext cx="9072000" cy="3288600"/>
          </a:xfrm>
          <a:prstGeom prst="rect">
            <a:avLst/>
          </a:prstGeom>
          <a:noFill/>
          <a:ln w="0">
            <a:noFill/>
          </a:ln>
        </p:spPr>
        <p:txBody>
          <a:bodyPr lIns="0" rIns="0" tIns="0" bIns="0" anchor="t">
            <a:normAutofit/>
          </a:bodyPr>
          <a:p>
            <a:endParaRPr b="0" lang="en-IN" sz="3200" spc="-1" strike="noStrike">
              <a:latin typeface="Arial"/>
            </a:endParaRPr>
          </a:p>
        </p:txBody>
      </p:sp>
      <p:sp>
        <p:nvSpPr>
          <p:cNvPr id="4" name="PlaceHolder 3"/>
          <p:cNvSpPr>
            <a:spLocks noGrp="1"/>
          </p:cNvSpPr>
          <p:nvPr>
            <p:ph type="ftr" idx="7"/>
          </p:nvPr>
        </p:nvSpPr>
        <p:spPr/>
        <p:txBody>
          <a:bodyPr/>
          <a:p>
            <a:r>
              <a:t>Footer</a:t>
            </a:r>
          </a:p>
        </p:txBody>
      </p:sp>
      <p:sp>
        <p:nvSpPr>
          <p:cNvPr id="5" name="PlaceHolder 4"/>
          <p:cNvSpPr>
            <a:spLocks noGrp="1"/>
          </p:cNvSpPr>
          <p:nvPr>
            <p:ph type="sldNum" idx="8"/>
          </p:nvPr>
        </p:nvSpPr>
        <p:spPr/>
        <p:txBody>
          <a:bodyPr/>
          <a:p>
            <a:fld id="{39C62D8F-43B4-4970-8E82-81BA2CB35623}" type="slidenum">
              <a:t>&lt;#&gt;</a:t>
            </a:fld>
          </a:p>
        </p:txBody>
      </p:sp>
      <p:sp>
        <p:nvSpPr>
          <p:cNvPr id="6" name="PlaceHolder 5"/>
          <p:cNvSpPr>
            <a:spLocks noGrp="1"/>
          </p:cNvSpPr>
          <p:nvPr>
            <p:ph type="dt" idx="9"/>
          </p:nvPr>
        </p:nvSpPr>
        <p:spPr/>
        <p:txBody>
          <a:bodyPr/>
          <a:p>
            <a:r>
              <a:rPr lang="en-IN"/>
              <a:t/>
            </a: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6"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97" name="PlaceHolder 2"/>
          <p:cNvSpPr>
            <a:spLocks noGrp="1"/>
          </p:cNvSpPr>
          <p:nvPr>
            <p:ph/>
          </p:nvPr>
        </p:nvSpPr>
        <p:spPr>
          <a:xfrm>
            <a:off x="50400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98" name="PlaceHolder 3"/>
          <p:cNvSpPr>
            <a:spLocks noGrp="1"/>
          </p:cNvSpPr>
          <p:nvPr>
            <p:ph/>
          </p:nvPr>
        </p:nvSpPr>
        <p:spPr>
          <a:xfrm>
            <a:off x="515268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5" name="PlaceHolder 4"/>
          <p:cNvSpPr>
            <a:spLocks noGrp="1"/>
          </p:cNvSpPr>
          <p:nvPr>
            <p:ph type="ftr" idx="7"/>
          </p:nvPr>
        </p:nvSpPr>
        <p:spPr/>
        <p:txBody>
          <a:bodyPr/>
          <a:p>
            <a:r>
              <a:t>Footer</a:t>
            </a:r>
          </a:p>
        </p:txBody>
      </p:sp>
      <p:sp>
        <p:nvSpPr>
          <p:cNvPr id="6" name="PlaceHolder 5"/>
          <p:cNvSpPr>
            <a:spLocks noGrp="1"/>
          </p:cNvSpPr>
          <p:nvPr>
            <p:ph type="sldNum" idx="8"/>
          </p:nvPr>
        </p:nvSpPr>
        <p:spPr/>
        <p:txBody>
          <a:bodyPr/>
          <a:p>
            <a:fld id="{9DA6EA44-8A2A-47EE-AAE0-634780650952}" type="slidenum">
              <a:t>&lt;#&gt;</a:t>
            </a:fld>
          </a:p>
        </p:txBody>
      </p:sp>
      <p:sp>
        <p:nvSpPr>
          <p:cNvPr id="7" name="PlaceHolder 6"/>
          <p:cNvSpPr>
            <a:spLocks noGrp="1"/>
          </p:cNvSpPr>
          <p:nvPr>
            <p:ph type="dt" idx="9"/>
          </p:nvPr>
        </p:nvSpPr>
        <p:spPr/>
        <p:txBody>
          <a:bodyPr/>
          <a:p>
            <a:r>
              <a:rPr lang="en-IN"/>
              <a:t/>
            </a: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9"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 name="PlaceHolder 2"/>
          <p:cNvSpPr>
            <a:spLocks noGrp="1"/>
          </p:cNvSpPr>
          <p:nvPr>
            <p:ph type="ftr" idx="7"/>
          </p:nvPr>
        </p:nvSpPr>
        <p:spPr/>
        <p:txBody>
          <a:bodyPr/>
          <a:p>
            <a:r>
              <a:t>Footer</a:t>
            </a:r>
          </a:p>
        </p:txBody>
      </p:sp>
      <p:sp>
        <p:nvSpPr>
          <p:cNvPr id="4" name="PlaceHolder 3"/>
          <p:cNvSpPr>
            <a:spLocks noGrp="1"/>
          </p:cNvSpPr>
          <p:nvPr>
            <p:ph type="sldNum" idx="8"/>
          </p:nvPr>
        </p:nvSpPr>
        <p:spPr/>
        <p:txBody>
          <a:bodyPr/>
          <a:p>
            <a:fld id="{FC2B7AF2-D5C2-4747-982E-5C5275F6A5E2}" type="slidenum">
              <a:t>&lt;#&gt;</a:t>
            </a:fld>
          </a:p>
        </p:txBody>
      </p:sp>
      <p:sp>
        <p:nvSpPr>
          <p:cNvPr id="5" name="PlaceHolder 4"/>
          <p:cNvSpPr>
            <a:spLocks noGrp="1"/>
          </p:cNvSpPr>
          <p:nvPr>
            <p:ph type="dt" idx="9"/>
          </p:nvPr>
        </p:nvSpPr>
        <p:spPr/>
        <p:txBody>
          <a:bodyPr/>
          <a:p>
            <a:r>
              <a:rPr lang="en-IN"/>
              <a:t/>
            </a: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9" name="PlaceHolder 2"/>
          <p:cNvSpPr>
            <a:spLocks noGrp="1"/>
          </p:cNvSpPr>
          <p:nvPr>
            <p:ph/>
          </p:nvPr>
        </p:nvSpPr>
        <p:spPr>
          <a:xfrm>
            <a:off x="504000" y="1326600"/>
            <a:ext cx="9072000" cy="3288600"/>
          </a:xfrm>
          <a:prstGeom prst="rect">
            <a:avLst/>
          </a:prstGeom>
          <a:noFill/>
          <a:ln w="0">
            <a:noFill/>
          </a:ln>
        </p:spPr>
        <p:txBody>
          <a:bodyPr lIns="0" rIns="0" tIns="0" bIns="0" anchor="t">
            <a:normAutofit/>
          </a:bodyPr>
          <a:p>
            <a:endParaRPr b="0" lang="en-IN" sz="3200" spc="-1" strike="noStrike">
              <a:latin typeface="Arial"/>
            </a:endParaRPr>
          </a:p>
        </p:txBody>
      </p:sp>
      <p:sp>
        <p:nvSpPr>
          <p:cNvPr id="4" name="PlaceHolder 3"/>
          <p:cNvSpPr>
            <a:spLocks noGrp="1"/>
          </p:cNvSpPr>
          <p:nvPr>
            <p:ph type="ftr" idx="1"/>
          </p:nvPr>
        </p:nvSpPr>
        <p:spPr/>
        <p:txBody>
          <a:bodyPr/>
          <a:p>
            <a:r>
              <a:t>Footer</a:t>
            </a:r>
          </a:p>
        </p:txBody>
      </p:sp>
      <p:sp>
        <p:nvSpPr>
          <p:cNvPr id="5" name="PlaceHolder 4"/>
          <p:cNvSpPr>
            <a:spLocks noGrp="1"/>
          </p:cNvSpPr>
          <p:nvPr>
            <p:ph type="sldNum" idx="2"/>
          </p:nvPr>
        </p:nvSpPr>
        <p:spPr/>
        <p:txBody>
          <a:bodyPr/>
          <a:p>
            <a:fld id="{08D2A20D-8755-41F6-9DE1-400E8352B735}" type="slidenum">
              <a:t>&lt;#&gt;</a:t>
            </a:fld>
          </a:p>
        </p:txBody>
      </p:sp>
      <p:sp>
        <p:nvSpPr>
          <p:cNvPr id="6" name="PlaceHolder 5"/>
          <p:cNvSpPr>
            <a:spLocks noGrp="1"/>
          </p:cNvSpPr>
          <p:nvPr>
            <p:ph type="dt" idx="3"/>
          </p:nvPr>
        </p:nvSpPr>
        <p:spPr/>
        <p:txBody>
          <a:bodyPr/>
          <a:p>
            <a:r>
              <a:rPr lang="en-IN"/>
              <a:t/>
            </a: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0" name="PlaceHolder 1"/>
          <p:cNvSpPr>
            <a:spLocks noGrp="1"/>
          </p:cNvSpPr>
          <p:nvPr>
            <p:ph type="subTitle"/>
          </p:nvPr>
        </p:nvSpPr>
        <p:spPr>
          <a:xfrm>
            <a:off x="504000" y="226080"/>
            <a:ext cx="9072000" cy="438840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3" name="PlaceHolder 2"/>
          <p:cNvSpPr>
            <a:spLocks noGrp="1"/>
          </p:cNvSpPr>
          <p:nvPr>
            <p:ph type="ftr" idx="7"/>
          </p:nvPr>
        </p:nvSpPr>
        <p:spPr/>
        <p:txBody>
          <a:bodyPr/>
          <a:p>
            <a:r>
              <a:t>Footer</a:t>
            </a:r>
          </a:p>
        </p:txBody>
      </p:sp>
      <p:sp>
        <p:nvSpPr>
          <p:cNvPr id="4" name="PlaceHolder 3"/>
          <p:cNvSpPr>
            <a:spLocks noGrp="1"/>
          </p:cNvSpPr>
          <p:nvPr>
            <p:ph type="sldNum" idx="8"/>
          </p:nvPr>
        </p:nvSpPr>
        <p:spPr/>
        <p:txBody>
          <a:bodyPr/>
          <a:p>
            <a:fld id="{337B42C6-7579-47C0-B34E-8C5AE3F573EC}" type="slidenum">
              <a:t>&lt;#&gt;</a:t>
            </a:fld>
          </a:p>
        </p:txBody>
      </p:sp>
      <p:sp>
        <p:nvSpPr>
          <p:cNvPr id="5" name="PlaceHolder 4"/>
          <p:cNvSpPr>
            <a:spLocks noGrp="1"/>
          </p:cNvSpPr>
          <p:nvPr>
            <p:ph type="dt" idx="9"/>
          </p:nvPr>
        </p:nvSpPr>
        <p:spPr/>
        <p:txBody>
          <a:bodyPr/>
          <a:p>
            <a:r>
              <a:rPr lang="en-IN"/>
              <a:t/>
            </a: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01"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02"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103" name="PlaceHolder 3"/>
          <p:cNvSpPr>
            <a:spLocks noGrp="1"/>
          </p:cNvSpPr>
          <p:nvPr>
            <p:ph/>
          </p:nvPr>
        </p:nvSpPr>
        <p:spPr>
          <a:xfrm>
            <a:off x="515268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104" name="PlaceHolder 4"/>
          <p:cNvSpPr>
            <a:spLocks noGrp="1"/>
          </p:cNvSpPr>
          <p:nvPr>
            <p:ph/>
          </p:nvPr>
        </p:nvSpPr>
        <p:spPr>
          <a:xfrm>
            <a:off x="50400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7"/>
          </p:nvPr>
        </p:nvSpPr>
        <p:spPr/>
        <p:txBody>
          <a:bodyPr/>
          <a:p>
            <a:r>
              <a:t>Footer</a:t>
            </a:r>
          </a:p>
        </p:txBody>
      </p:sp>
      <p:sp>
        <p:nvSpPr>
          <p:cNvPr id="7" name="PlaceHolder 6"/>
          <p:cNvSpPr>
            <a:spLocks noGrp="1"/>
          </p:cNvSpPr>
          <p:nvPr>
            <p:ph type="sldNum" idx="8"/>
          </p:nvPr>
        </p:nvSpPr>
        <p:spPr/>
        <p:txBody>
          <a:bodyPr/>
          <a:p>
            <a:fld id="{20FD1EDA-64DA-46F6-A569-7DDDF93A8720}" type="slidenum">
              <a:t>&lt;#&gt;</a:t>
            </a:fld>
          </a:p>
        </p:txBody>
      </p:sp>
      <p:sp>
        <p:nvSpPr>
          <p:cNvPr id="8" name="PlaceHolder 7"/>
          <p:cNvSpPr>
            <a:spLocks noGrp="1"/>
          </p:cNvSpPr>
          <p:nvPr>
            <p:ph type="dt" idx="9"/>
          </p:nvPr>
        </p:nvSpPr>
        <p:spPr/>
        <p:txBody>
          <a:bodyPr/>
          <a:p>
            <a:r>
              <a:rPr lang="en-IN"/>
              <a:t/>
            </a: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05"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06" name="PlaceHolder 2"/>
          <p:cNvSpPr>
            <a:spLocks noGrp="1"/>
          </p:cNvSpPr>
          <p:nvPr>
            <p:ph/>
          </p:nvPr>
        </p:nvSpPr>
        <p:spPr>
          <a:xfrm>
            <a:off x="50400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107"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108" name="PlaceHolder 4"/>
          <p:cNvSpPr>
            <a:spLocks noGrp="1"/>
          </p:cNvSpPr>
          <p:nvPr>
            <p:ph/>
          </p:nvPr>
        </p:nvSpPr>
        <p:spPr>
          <a:xfrm>
            <a:off x="515268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7"/>
          </p:nvPr>
        </p:nvSpPr>
        <p:spPr/>
        <p:txBody>
          <a:bodyPr/>
          <a:p>
            <a:r>
              <a:t>Footer</a:t>
            </a:r>
          </a:p>
        </p:txBody>
      </p:sp>
      <p:sp>
        <p:nvSpPr>
          <p:cNvPr id="7" name="PlaceHolder 6"/>
          <p:cNvSpPr>
            <a:spLocks noGrp="1"/>
          </p:cNvSpPr>
          <p:nvPr>
            <p:ph type="sldNum" idx="8"/>
          </p:nvPr>
        </p:nvSpPr>
        <p:spPr/>
        <p:txBody>
          <a:bodyPr/>
          <a:p>
            <a:fld id="{570583DE-18CF-4507-8E43-AC35EDA8B177}" type="slidenum">
              <a:t>&lt;#&gt;</a:t>
            </a:fld>
          </a:p>
        </p:txBody>
      </p:sp>
      <p:sp>
        <p:nvSpPr>
          <p:cNvPr id="8" name="PlaceHolder 7"/>
          <p:cNvSpPr>
            <a:spLocks noGrp="1"/>
          </p:cNvSpPr>
          <p:nvPr>
            <p:ph type="dt" idx="9"/>
          </p:nvPr>
        </p:nvSpPr>
        <p:spPr/>
        <p:txBody>
          <a:bodyPr/>
          <a:p>
            <a:r>
              <a:rPr lang="en-IN"/>
              <a:t/>
            </a: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09"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10"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111"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112" name="PlaceHolder 4"/>
          <p:cNvSpPr>
            <a:spLocks noGrp="1"/>
          </p:cNvSpPr>
          <p:nvPr>
            <p:ph/>
          </p:nvPr>
        </p:nvSpPr>
        <p:spPr>
          <a:xfrm>
            <a:off x="504000" y="3044520"/>
            <a:ext cx="907200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7"/>
          </p:nvPr>
        </p:nvSpPr>
        <p:spPr/>
        <p:txBody>
          <a:bodyPr/>
          <a:p>
            <a:r>
              <a:t>Footer</a:t>
            </a:r>
          </a:p>
        </p:txBody>
      </p:sp>
      <p:sp>
        <p:nvSpPr>
          <p:cNvPr id="7" name="PlaceHolder 6"/>
          <p:cNvSpPr>
            <a:spLocks noGrp="1"/>
          </p:cNvSpPr>
          <p:nvPr>
            <p:ph type="sldNum" idx="8"/>
          </p:nvPr>
        </p:nvSpPr>
        <p:spPr/>
        <p:txBody>
          <a:bodyPr/>
          <a:p>
            <a:fld id="{95136DD3-2EB4-4F5F-A8B3-5EAC32441091}" type="slidenum">
              <a:t>&lt;#&gt;</a:t>
            </a:fld>
          </a:p>
        </p:txBody>
      </p:sp>
      <p:sp>
        <p:nvSpPr>
          <p:cNvPr id="8" name="PlaceHolder 7"/>
          <p:cNvSpPr>
            <a:spLocks noGrp="1"/>
          </p:cNvSpPr>
          <p:nvPr>
            <p:ph type="dt" idx="9"/>
          </p:nvPr>
        </p:nvSpPr>
        <p:spPr/>
        <p:txBody>
          <a:bodyPr/>
          <a:p>
            <a:r>
              <a:rPr lang="en-IN"/>
              <a:t/>
            </a: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13"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14" name="PlaceHolder 2"/>
          <p:cNvSpPr>
            <a:spLocks noGrp="1"/>
          </p:cNvSpPr>
          <p:nvPr>
            <p:ph/>
          </p:nvPr>
        </p:nvSpPr>
        <p:spPr>
          <a:xfrm>
            <a:off x="504000" y="1326600"/>
            <a:ext cx="9072000" cy="1568520"/>
          </a:xfrm>
          <a:prstGeom prst="rect">
            <a:avLst/>
          </a:prstGeom>
          <a:noFill/>
          <a:ln w="0">
            <a:noFill/>
          </a:ln>
        </p:spPr>
        <p:txBody>
          <a:bodyPr lIns="0" rIns="0" tIns="0" bIns="0" anchor="t">
            <a:normAutofit/>
          </a:bodyPr>
          <a:p>
            <a:endParaRPr b="0" lang="en-IN" sz="3200" spc="-1" strike="noStrike">
              <a:latin typeface="Arial"/>
            </a:endParaRPr>
          </a:p>
        </p:txBody>
      </p:sp>
      <p:sp>
        <p:nvSpPr>
          <p:cNvPr id="115" name="PlaceHolder 3"/>
          <p:cNvSpPr>
            <a:spLocks noGrp="1"/>
          </p:cNvSpPr>
          <p:nvPr>
            <p:ph/>
          </p:nvPr>
        </p:nvSpPr>
        <p:spPr>
          <a:xfrm>
            <a:off x="504000" y="3044520"/>
            <a:ext cx="9072000" cy="1568520"/>
          </a:xfrm>
          <a:prstGeom prst="rect">
            <a:avLst/>
          </a:prstGeom>
          <a:noFill/>
          <a:ln w="0">
            <a:noFill/>
          </a:ln>
        </p:spPr>
        <p:txBody>
          <a:bodyPr lIns="0" rIns="0" tIns="0" bIns="0" anchor="t">
            <a:normAutofit/>
          </a:bodyPr>
          <a:p>
            <a:endParaRPr b="0" lang="en-IN" sz="3200" spc="-1" strike="noStrike">
              <a:latin typeface="Arial"/>
            </a:endParaRPr>
          </a:p>
        </p:txBody>
      </p:sp>
      <p:sp>
        <p:nvSpPr>
          <p:cNvPr id="5" name="PlaceHolder 4"/>
          <p:cNvSpPr>
            <a:spLocks noGrp="1"/>
          </p:cNvSpPr>
          <p:nvPr>
            <p:ph type="ftr" idx="7"/>
          </p:nvPr>
        </p:nvSpPr>
        <p:spPr/>
        <p:txBody>
          <a:bodyPr/>
          <a:p>
            <a:r>
              <a:t>Footer</a:t>
            </a:r>
          </a:p>
        </p:txBody>
      </p:sp>
      <p:sp>
        <p:nvSpPr>
          <p:cNvPr id="6" name="PlaceHolder 5"/>
          <p:cNvSpPr>
            <a:spLocks noGrp="1"/>
          </p:cNvSpPr>
          <p:nvPr>
            <p:ph type="sldNum" idx="8"/>
          </p:nvPr>
        </p:nvSpPr>
        <p:spPr/>
        <p:txBody>
          <a:bodyPr/>
          <a:p>
            <a:fld id="{728B7E60-620E-464C-AE1E-9CC9FAAAB3D7}" type="slidenum">
              <a:t>&lt;#&gt;</a:t>
            </a:fld>
          </a:p>
        </p:txBody>
      </p:sp>
      <p:sp>
        <p:nvSpPr>
          <p:cNvPr id="7" name="PlaceHolder 6"/>
          <p:cNvSpPr>
            <a:spLocks noGrp="1"/>
          </p:cNvSpPr>
          <p:nvPr>
            <p:ph type="dt" idx="9"/>
          </p:nvPr>
        </p:nvSpPr>
        <p:spPr/>
        <p:txBody>
          <a:bodyPr/>
          <a:p>
            <a:r>
              <a:rPr lang="en-IN"/>
              <a:t/>
            </a: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16"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17"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118"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119" name="PlaceHolder 4"/>
          <p:cNvSpPr>
            <a:spLocks noGrp="1"/>
          </p:cNvSpPr>
          <p:nvPr>
            <p:ph/>
          </p:nvPr>
        </p:nvSpPr>
        <p:spPr>
          <a:xfrm>
            <a:off x="50400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120" name="PlaceHolder 5"/>
          <p:cNvSpPr>
            <a:spLocks noGrp="1"/>
          </p:cNvSpPr>
          <p:nvPr>
            <p:ph/>
          </p:nvPr>
        </p:nvSpPr>
        <p:spPr>
          <a:xfrm>
            <a:off x="515268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7" name="PlaceHolder 6"/>
          <p:cNvSpPr>
            <a:spLocks noGrp="1"/>
          </p:cNvSpPr>
          <p:nvPr>
            <p:ph type="ftr" idx="7"/>
          </p:nvPr>
        </p:nvSpPr>
        <p:spPr/>
        <p:txBody>
          <a:bodyPr/>
          <a:p>
            <a:r>
              <a:t>Footer</a:t>
            </a:r>
          </a:p>
        </p:txBody>
      </p:sp>
      <p:sp>
        <p:nvSpPr>
          <p:cNvPr id="8" name="PlaceHolder 7"/>
          <p:cNvSpPr>
            <a:spLocks noGrp="1"/>
          </p:cNvSpPr>
          <p:nvPr>
            <p:ph type="sldNum" idx="8"/>
          </p:nvPr>
        </p:nvSpPr>
        <p:spPr/>
        <p:txBody>
          <a:bodyPr/>
          <a:p>
            <a:fld id="{D446CD67-56E6-48F1-82B8-70BBDAF64D14}" type="slidenum">
              <a:t>&lt;#&gt;</a:t>
            </a:fld>
          </a:p>
        </p:txBody>
      </p:sp>
      <p:sp>
        <p:nvSpPr>
          <p:cNvPr id="9" name="PlaceHolder 8"/>
          <p:cNvSpPr>
            <a:spLocks noGrp="1"/>
          </p:cNvSpPr>
          <p:nvPr>
            <p:ph type="dt" idx="9"/>
          </p:nvPr>
        </p:nvSpPr>
        <p:spPr/>
        <p:txBody>
          <a:bodyPr/>
          <a:p>
            <a:r>
              <a:rPr lang="en-IN"/>
              <a:t/>
            </a: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21"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22" name="PlaceHolder 2"/>
          <p:cNvSpPr>
            <a:spLocks noGrp="1"/>
          </p:cNvSpPr>
          <p:nvPr>
            <p:ph/>
          </p:nvPr>
        </p:nvSpPr>
        <p:spPr>
          <a:xfrm>
            <a:off x="504000" y="132660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123" name="PlaceHolder 3"/>
          <p:cNvSpPr>
            <a:spLocks noGrp="1"/>
          </p:cNvSpPr>
          <p:nvPr>
            <p:ph/>
          </p:nvPr>
        </p:nvSpPr>
        <p:spPr>
          <a:xfrm>
            <a:off x="3571560" y="132660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124" name="PlaceHolder 4"/>
          <p:cNvSpPr>
            <a:spLocks noGrp="1"/>
          </p:cNvSpPr>
          <p:nvPr>
            <p:ph/>
          </p:nvPr>
        </p:nvSpPr>
        <p:spPr>
          <a:xfrm>
            <a:off x="6639120" y="132660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125" name="PlaceHolder 5"/>
          <p:cNvSpPr>
            <a:spLocks noGrp="1"/>
          </p:cNvSpPr>
          <p:nvPr>
            <p:ph/>
          </p:nvPr>
        </p:nvSpPr>
        <p:spPr>
          <a:xfrm>
            <a:off x="504000" y="304452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126" name="PlaceHolder 6"/>
          <p:cNvSpPr>
            <a:spLocks noGrp="1"/>
          </p:cNvSpPr>
          <p:nvPr>
            <p:ph/>
          </p:nvPr>
        </p:nvSpPr>
        <p:spPr>
          <a:xfrm>
            <a:off x="3571560" y="304452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127" name="PlaceHolder 7"/>
          <p:cNvSpPr>
            <a:spLocks noGrp="1"/>
          </p:cNvSpPr>
          <p:nvPr>
            <p:ph/>
          </p:nvPr>
        </p:nvSpPr>
        <p:spPr>
          <a:xfrm>
            <a:off x="6639120" y="304452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9" name="PlaceHolder 8"/>
          <p:cNvSpPr>
            <a:spLocks noGrp="1"/>
          </p:cNvSpPr>
          <p:nvPr>
            <p:ph type="ftr" idx="7"/>
          </p:nvPr>
        </p:nvSpPr>
        <p:spPr/>
        <p:txBody>
          <a:bodyPr/>
          <a:p>
            <a:r>
              <a:t>Footer</a:t>
            </a:r>
          </a:p>
        </p:txBody>
      </p:sp>
      <p:sp>
        <p:nvSpPr>
          <p:cNvPr id="10" name="PlaceHolder 9"/>
          <p:cNvSpPr>
            <a:spLocks noGrp="1"/>
          </p:cNvSpPr>
          <p:nvPr>
            <p:ph type="sldNum" idx="8"/>
          </p:nvPr>
        </p:nvSpPr>
        <p:spPr/>
        <p:txBody>
          <a:bodyPr/>
          <a:p>
            <a:fld id="{AF8F002E-93AF-4384-874F-395FA70BF0E6}" type="slidenum">
              <a:t>&lt;#&gt;</a:t>
            </a:fld>
          </a:p>
        </p:txBody>
      </p:sp>
      <p:sp>
        <p:nvSpPr>
          <p:cNvPr id="11" name="PlaceHolder 10"/>
          <p:cNvSpPr>
            <a:spLocks noGrp="1"/>
          </p:cNvSpPr>
          <p:nvPr>
            <p:ph type="dt" idx="9"/>
          </p:nvPr>
        </p:nvSpPr>
        <p:spPr/>
        <p:txBody>
          <a:bodyPr/>
          <a:p>
            <a:r>
              <a:rPr lang="en-IN"/>
              <a:t/>
            </a: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0"/>
          </p:nvPr>
        </p:nvSpPr>
        <p:spPr/>
        <p:txBody>
          <a:bodyPr/>
          <a:p>
            <a:r>
              <a:t>Footer</a:t>
            </a:r>
          </a:p>
        </p:txBody>
      </p:sp>
      <p:sp>
        <p:nvSpPr>
          <p:cNvPr id="3" name="PlaceHolder 2"/>
          <p:cNvSpPr>
            <a:spLocks noGrp="1"/>
          </p:cNvSpPr>
          <p:nvPr>
            <p:ph type="sldNum" idx="11"/>
          </p:nvPr>
        </p:nvSpPr>
        <p:spPr/>
        <p:txBody>
          <a:bodyPr/>
          <a:p>
            <a:fld id="{C7B36F24-C06D-4180-9F6E-720D07F9A520}" type="slidenum">
              <a:t>&lt;#&gt;</a:t>
            </a:fld>
          </a:p>
        </p:txBody>
      </p:sp>
      <p:sp>
        <p:nvSpPr>
          <p:cNvPr id="4" name="PlaceHolder 3"/>
          <p:cNvSpPr>
            <a:spLocks noGrp="1"/>
          </p:cNvSpPr>
          <p:nvPr>
            <p:ph type="dt" idx="12"/>
          </p:nvPr>
        </p:nvSpPr>
        <p:spPr/>
        <p:txBody>
          <a:bodyPr/>
          <a:p>
            <a:r>
              <a:rPr lang="en-IN"/>
              <a:t/>
            </a:r>
          </a:p>
        </p:txBody>
      </p:sp>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35"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36" name="PlaceHolder 2"/>
          <p:cNvSpPr>
            <a:spLocks noGrp="1"/>
          </p:cNvSpPr>
          <p:nvPr>
            <p:ph type="subTitle"/>
          </p:nvPr>
        </p:nvSpPr>
        <p:spPr>
          <a:xfrm>
            <a:off x="504000" y="1326600"/>
            <a:ext cx="9072000" cy="328860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4" name="PlaceHolder 3"/>
          <p:cNvSpPr>
            <a:spLocks noGrp="1"/>
          </p:cNvSpPr>
          <p:nvPr>
            <p:ph type="ftr" idx="10"/>
          </p:nvPr>
        </p:nvSpPr>
        <p:spPr/>
        <p:txBody>
          <a:bodyPr/>
          <a:p>
            <a:r>
              <a:t>Footer</a:t>
            </a:r>
          </a:p>
        </p:txBody>
      </p:sp>
      <p:sp>
        <p:nvSpPr>
          <p:cNvPr id="5" name="PlaceHolder 4"/>
          <p:cNvSpPr>
            <a:spLocks noGrp="1"/>
          </p:cNvSpPr>
          <p:nvPr>
            <p:ph type="sldNum" idx="11"/>
          </p:nvPr>
        </p:nvSpPr>
        <p:spPr/>
        <p:txBody>
          <a:bodyPr/>
          <a:p>
            <a:fld id="{CCBC4F3B-4B7A-4744-AD05-B62E5D259966}" type="slidenum">
              <a:t>&lt;#&gt;</a:t>
            </a:fld>
          </a:p>
        </p:txBody>
      </p:sp>
      <p:sp>
        <p:nvSpPr>
          <p:cNvPr id="6" name="PlaceHolder 5"/>
          <p:cNvSpPr>
            <a:spLocks noGrp="1"/>
          </p:cNvSpPr>
          <p:nvPr>
            <p:ph type="dt" idx="12"/>
          </p:nvPr>
        </p:nvSpPr>
        <p:spPr/>
        <p:txBody>
          <a:bodyPr/>
          <a:p>
            <a:r>
              <a:rPr lang="en-IN"/>
              <a:t/>
            </a: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37"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38" name="PlaceHolder 2"/>
          <p:cNvSpPr>
            <a:spLocks noGrp="1"/>
          </p:cNvSpPr>
          <p:nvPr>
            <p:ph/>
          </p:nvPr>
        </p:nvSpPr>
        <p:spPr>
          <a:xfrm>
            <a:off x="504000" y="1326600"/>
            <a:ext cx="9072000" cy="3288600"/>
          </a:xfrm>
          <a:prstGeom prst="rect">
            <a:avLst/>
          </a:prstGeom>
          <a:noFill/>
          <a:ln w="0">
            <a:noFill/>
          </a:ln>
        </p:spPr>
        <p:txBody>
          <a:bodyPr lIns="0" rIns="0" tIns="0" bIns="0" anchor="t">
            <a:normAutofit/>
          </a:bodyPr>
          <a:p>
            <a:endParaRPr b="0" lang="en-IN" sz="3200" spc="-1" strike="noStrike">
              <a:latin typeface="Arial"/>
            </a:endParaRPr>
          </a:p>
        </p:txBody>
      </p:sp>
      <p:sp>
        <p:nvSpPr>
          <p:cNvPr id="4" name="PlaceHolder 3"/>
          <p:cNvSpPr>
            <a:spLocks noGrp="1"/>
          </p:cNvSpPr>
          <p:nvPr>
            <p:ph type="ftr" idx="10"/>
          </p:nvPr>
        </p:nvSpPr>
        <p:spPr/>
        <p:txBody>
          <a:bodyPr/>
          <a:p>
            <a:r>
              <a:t>Footer</a:t>
            </a:r>
          </a:p>
        </p:txBody>
      </p:sp>
      <p:sp>
        <p:nvSpPr>
          <p:cNvPr id="5" name="PlaceHolder 4"/>
          <p:cNvSpPr>
            <a:spLocks noGrp="1"/>
          </p:cNvSpPr>
          <p:nvPr>
            <p:ph type="sldNum" idx="11"/>
          </p:nvPr>
        </p:nvSpPr>
        <p:spPr/>
        <p:txBody>
          <a:bodyPr/>
          <a:p>
            <a:fld id="{9A58DB30-5B3D-4AA9-8C56-1F98114A6087}" type="slidenum">
              <a:t>&lt;#&gt;</a:t>
            </a:fld>
          </a:p>
        </p:txBody>
      </p:sp>
      <p:sp>
        <p:nvSpPr>
          <p:cNvPr id="6" name="PlaceHolder 5"/>
          <p:cNvSpPr>
            <a:spLocks noGrp="1"/>
          </p:cNvSpPr>
          <p:nvPr>
            <p:ph type="dt" idx="12"/>
          </p:nvPr>
        </p:nvSpPr>
        <p:spPr/>
        <p:txBody>
          <a:bodyPr/>
          <a:p>
            <a:r>
              <a:rPr lang="en-IN"/>
              <a:t/>
            </a: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0"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1" name="PlaceHolder 2"/>
          <p:cNvSpPr>
            <a:spLocks noGrp="1"/>
          </p:cNvSpPr>
          <p:nvPr>
            <p:ph/>
          </p:nvPr>
        </p:nvSpPr>
        <p:spPr>
          <a:xfrm>
            <a:off x="50400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12" name="PlaceHolder 3"/>
          <p:cNvSpPr>
            <a:spLocks noGrp="1"/>
          </p:cNvSpPr>
          <p:nvPr>
            <p:ph/>
          </p:nvPr>
        </p:nvSpPr>
        <p:spPr>
          <a:xfrm>
            <a:off x="515268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5" name="PlaceHolder 4"/>
          <p:cNvSpPr>
            <a:spLocks noGrp="1"/>
          </p:cNvSpPr>
          <p:nvPr>
            <p:ph type="ftr" idx="1"/>
          </p:nvPr>
        </p:nvSpPr>
        <p:spPr/>
        <p:txBody>
          <a:bodyPr/>
          <a:p>
            <a:r>
              <a:t>Footer</a:t>
            </a:r>
          </a:p>
        </p:txBody>
      </p:sp>
      <p:sp>
        <p:nvSpPr>
          <p:cNvPr id="6" name="PlaceHolder 5"/>
          <p:cNvSpPr>
            <a:spLocks noGrp="1"/>
          </p:cNvSpPr>
          <p:nvPr>
            <p:ph type="sldNum" idx="2"/>
          </p:nvPr>
        </p:nvSpPr>
        <p:spPr/>
        <p:txBody>
          <a:bodyPr/>
          <a:p>
            <a:fld id="{06044AB2-EEA4-44C5-85AC-CCBB07A8AE21}" type="slidenum">
              <a:t>&lt;#&gt;</a:t>
            </a:fld>
          </a:p>
        </p:txBody>
      </p:sp>
      <p:sp>
        <p:nvSpPr>
          <p:cNvPr id="7" name="PlaceHolder 6"/>
          <p:cNvSpPr>
            <a:spLocks noGrp="1"/>
          </p:cNvSpPr>
          <p:nvPr>
            <p:ph type="dt" idx="3"/>
          </p:nvPr>
        </p:nvSpPr>
        <p:spPr/>
        <p:txBody>
          <a:bodyPr/>
          <a:p>
            <a:r>
              <a:rPr lang="en-IN"/>
              <a:t/>
            </a: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39"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40" name="PlaceHolder 2"/>
          <p:cNvSpPr>
            <a:spLocks noGrp="1"/>
          </p:cNvSpPr>
          <p:nvPr>
            <p:ph/>
          </p:nvPr>
        </p:nvSpPr>
        <p:spPr>
          <a:xfrm>
            <a:off x="50400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141" name="PlaceHolder 3"/>
          <p:cNvSpPr>
            <a:spLocks noGrp="1"/>
          </p:cNvSpPr>
          <p:nvPr>
            <p:ph/>
          </p:nvPr>
        </p:nvSpPr>
        <p:spPr>
          <a:xfrm>
            <a:off x="515268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5" name="PlaceHolder 4"/>
          <p:cNvSpPr>
            <a:spLocks noGrp="1"/>
          </p:cNvSpPr>
          <p:nvPr>
            <p:ph type="ftr" idx="10"/>
          </p:nvPr>
        </p:nvSpPr>
        <p:spPr/>
        <p:txBody>
          <a:bodyPr/>
          <a:p>
            <a:r>
              <a:t>Footer</a:t>
            </a:r>
          </a:p>
        </p:txBody>
      </p:sp>
      <p:sp>
        <p:nvSpPr>
          <p:cNvPr id="6" name="PlaceHolder 5"/>
          <p:cNvSpPr>
            <a:spLocks noGrp="1"/>
          </p:cNvSpPr>
          <p:nvPr>
            <p:ph type="sldNum" idx="11"/>
          </p:nvPr>
        </p:nvSpPr>
        <p:spPr/>
        <p:txBody>
          <a:bodyPr/>
          <a:p>
            <a:fld id="{47BF8E00-BECE-4B96-976B-5EA8F2E676F8}" type="slidenum">
              <a:t>&lt;#&gt;</a:t>
            </a:fld>
          </a:p>
        </p:txBody>
      </p:sp>
      <p:sp>
        <p:nvSpPr>
          <p:cNvPr id="7" name="PlaceHolder 6"/>
          <p:cNvSpPr>
            <a:spLocks noGrp="1"/>
          </p:cNvSpPr>
          <p:nvPr>
            <p:ph type="dt" idx="12"/>
          </p:nvPr>
        </p:nvSpPr>
        <p:spPr/>
        <p:txBody>
          <a:bodyPr/>
          <a:p>
            <a:r>
              <a:rPr lang="en-IN"/>
              <a:t/>
            </a: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42"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 name="PlaceHolder 2"/>
          <p:cNvSpPr>
            <a:spLocks noGrp="1"/>
          </p:cNvSpPr>
          <p:nvPr>
            <p:ph type="ftr" idx="10"/>
          </p:nvPr>
        </p:nvSpPr>
        <p:spPr/>
        <p:txBody>
          <a:bodyPr/>
          <a:p>
            <a:r>
              <a:t>Footer</a:t>
            </a:r>
          </a:p>
        </p:txBody>
      </p:sp>
      <p:sp>
        <p:nvSpPr>
          <p:cNvPr id="4" name="PlaceHolder 3"/>
          <p:cNvSpPr>
            <a:spLocks noGrp="1"/>
          </p:cNvSpPr>
          <p:nvPr>
            <p:ph type="sldNum" idx="11"/>
          </p:nvPr>
        </p:nvSpPr>
        <p:spPr/>
        <p:txBody>
          <a:bodyPr/>
          <a:p>
            <a:fld id="{00EDDBA6-62FD-4FDB-BA0B-7A2841C21D92}" type="slidenum">
              <a:t>&lt;#&gt;</a:t>
            </a:fld>
          </a:p>
        </p:txBody>
      </p:sp>
      <p:sp>
        <p:nvSpPr>
          <p:cNvPr id="5" name="PlaceHolder 4"/>
          <p:cNvSpPr>
            <a:spLocks noGrp="1"/>
          </p:cNvSpPr>
          <p:nvPr>
            <p:ph type="dt" idx="12"/>
          </p:nvPr>
        </p:nvSpPr>
        <p:spPr/>
        <p:txBody>
          <a:bodyPr/>
          <a:p>
            <a:r>
              <a:rPr lang="en-IN"/>
              <a:t/>
            </a: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43" name="PlaceHolder 1"/>
          <p:cNvSpPr>
            <a:spLocks noGrp="1"/>
          </p:cNvSpPr>
          <p:nvPr>
            <p:ph type="subTitle"/>
          </p:nvPr>
        </p:nvSpPr>
        <p:spPr>
          <a:xfrm>
            <a:off x="504000" y="226080"/>
            <a:ext cx="9072000" cy="438840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3" name="PlaceHolder 2"/>
          <p:cNvSpPr>
            <a:spLocks noGrp="1"/>
          </p:cNvSpPr>
          <p:nvPr>
            <p:ph type="ftr" idx="10"/>
          </p:nvPr>
        </p:nvSpPr>
        <p:spPr/>
        <p:txBody>
          <a:bodyPr/>
          <a:p>
            <a:r>
              <a:t>Footer</a:t>
            </a:r>
          </a:p>
        </p:txBody>
      </p:sp>
      <p:sp>
        <p:nvSpPr>
          <p:cNvPr id="4" name="PlaceHolder 3"/>
          <p:cNvSpPr>
            <a:spLocks noGrp="1"/>
          </p:cNvSpPr>
          <p:nvPr>
            <p:ph type="sldNum" idx="11"/>
          </p:nvPr>
        </p:nvSpPr>
        <p:spPr/>
        <p:txBody>
          <a:bodyPr/>
          <a:p>
            <a:fld id="{C26E336C-1FCE-430A-AFDE-AE59B334CCDB}" type="slidenum">
              <a:t>&lt;#&gt;</a:t>
            </a:fld>
          </a:p>
        </p:txBody>
      </p:sp>
      <p:sp>
        <p:nvSpPr>
          <p:cNvPr id="5" name="PlaceHolder 4"/>
          <p:cNvSpPr>
            <a:spLocks noGrp="1"/>
          </p:cNvSpPr>
          <p:nvPr>
            <p:ph type="dt" idx="12"/>
          </p:nvPr>
        </p:nvSpPr>
        <p:spPr/>
        <p:txBody>
          <a:bodyPr/>
          <a:p>
            <a:r>
              <a:rPr lang="en-IN"/>
              <a:t/>
            </a: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4"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45"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146" name="PlaceHolder 3"/>
          <p:cNvSpPr>
            <a:spLocks noGrp="1"/>
          </p:cNvSpPr>
          <p:nvPr>
            <p:ph/>
          </p:nvPr>
        </p:nvSpPr>
        <p:spPr>
          <a:xfrm>
            <a:off x="515268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147" name="PlaceHolder 4"/>
          <p:cNvSpPr>
            <a:spLocks noGrp="1"/>
          </p:cNvSpPr>
          <p:nvPr>
            <p:ph/>
          </p:nvPr>
        </p:nvSpPr>
        <p:spPr>
          <a:xfrm>
            <a:off x="50400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10"/>
          </p:nvPr>
        </p:nvSpPr>
        <p:spPr/>
        <p:txBody>
          <a:bodyPr/>
          <a:p>
            <a:r>
              <a:t>Footer</a:t>
            </a:r>
          </a:p>
        </p:txBody>
      </p:sp>
      <p:sp>
        <p:nvSpPr>
          <p:cNvPr id="7" name="PlaceHolder 6"/>
          <p:cNvSpPr>
            <a:spLocks noGrp="1"/>
          </p:cNvSpPr>
          <p:nvPr>
            <p:ph type="sldNum" idx="11"/>
          </p:nvPr>
        </p:nvSpPr>
        <p:spPr/>
        <p:txBody>
          <a:bodyPr/>
          <a:p>
            <a:fld id="{C08B8FEE-6A69-4C44-BC66-F2836E3A786D}" type="slidenum">
              <a:t>&lt;#&gt;</a:t>
            </a:fld>
          </a:p>
        </p:txBody>
      </p:sp>
      <p:sp>
        <p:nvSpPr>
          <p:cNvPr id="8" name="PlaceHolder 7"/>
          <p:cNvSpPr>
            <a:spLocks noGrp="1"/>
          </p:cNvSpPr>
          <p:nvPr>
            <p:ph type="dt" idx="12"/>
          </p:nvPr>
        </p:nvSpPr>
        <p:spPr/>
        <p:txBody>
          <a:bodyPr/>
          <a:p>
            <a:r>
              <a:rPr lang="en-IN"/>
              <a:t/>
            </a: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48"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49" name="PlaceHolder 2"/>
          <p:cNvSpPr>
            <a:spLocks noGrp="1"/>
          </p:cNvSpPr>
          <p:nvPr>
            <p:ph/>
          </p:nvPr>
        </p:nvSpPr>
        <p:spPr>
          <a:xfrm>
            <a:off x="50400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150"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151" name="PlaceHolder 4"/>
          <p:cNvSpPr>
            <a:spLocks noGrp="1"/>
          </p:cNvSpPr>
          <p:nvPr>
            <p:ph/>
          </p:nvPr>
        </p:nvSpPr>
        <p:spPr>
          <a:xfrm>
            <a:off x="515268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10"/>
          </p:nvPr>
        </p:nvSpPr>
        <p:spPr/>
        <p:txBody>
          <a:bodyPr/>
          <a:p>
            <a:r>
              <a:t>Footer</a:t>
            </a:r>
          </a:p>
        </p:txBody>
      </p:sp>
      <p:sp>
        <p:nvSpPr>
          <p:cNvPr id="7" name="PlaceHolder 6"/>
          <p:cNvSpPr>
            <a:spLocks noGrp="1"/>
          </p:cNvSpPr>
          <p:nvPr>
            <p:ph type="sldNum" idx="11"/>
          </p:nvPr>
        </p:nvSpPr>
        <p:spPr/>
        <p:txBody>
          <a:bodyPr/>
          <a:p>
            <a:fld id="{D3EC2E7F-D171-476C-B7EC-2B54C0C46905}" type="slidenum">
              <a:t>&lt;#&gt;</a:t>
            </a:fld>
          </a:p>
        </p:txBody>
      </p:sp>
      <p:sp>
        <p:nvSpPr>
          <p:cNvPr id="8" name="PlaceHolder 7"/>
          <p:cNvSpPr>
            <a:spLocks noGrp="1"/>
          </p:cNvSpPr>
          <p:nvPr>
            <p:ph type="dt" idx="12"/>
          </p:nvPr>
        </p:nvSpPr>
        <p:spPr/>
        <p:txBody>
          <a:bodyPr/>
          <a:p>
            <a:r>
              <a:rPr lang="en-IN"/>
              <a:t/>
            </a: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52"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53"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154"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155" name="PlaceHolder 4"/>
          <p:cNvSpPr>
            <a:spLocks noGrp="1"/>
          </p:cNvSpPr>
          <p:nvPr>
            <p:ph/>
          </p:nvPr>
        </p:nvSpPr>
        <p:spPr>
          <a:xfrm>
            <a:off x="504000" y="3044520"/>
            <a:ext cx="907200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10"/>
          </p:nvPr>
        </p:nvSpPr>
        <p:spPr/>
        <p:txBody>
          <a:bodyPr/>
          <a:p>
            <a:r>
              <a:t>Footer</a:t>
            </a:r>
          </a:p>
        </p:txBody>
      </p:sp>
      <p:sp>
        <p:nvSpPr>
          <p:cNvPr id="7" name="PlaceHolder 6"/>
          <p:cNvSpPr>
            <a:spLocks noGrp="1"/>
          </p:cNvSpPr>
          <p:nvPr>
            <p:ph type="sldNum" idx="11"/>
          </p:nvPr>
        </p:nvSpPr>
        <p:spPr/>
        <p:txBody>
          <a:bodyPr/>
          <a:p>
            <a:fld id="{C6CF0446-ADEA-47C1-B2FA-28A212E860B1}" type="slidenum">
              <a:t>&lt;#&gt;</a:t>
            </a:fld>
          </a:p>
        </p:txBody>
      </p:sp>
      <p:sp>
        <p:nvSpPr>
          <p:cNvPr id="8" name="PlaceHolder 7"/>
          <p:cNvSpPr>
            <a:spLocks noGrp="1"/>
          </p:cNvSpPr>
          <p:nvPr>
            <p:ph type="dt" idx="12"/>
          </p:nvPr>
        </p:nvSpPr>
        <p:spPr/>
        <p:txBody>
          <a:bodyPr/>
          <a:p>
            <a:r>
              <a:rPr lang="en-IN"/>
              <a:t/>
            </a: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56"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57" name="PlaceHolder 2"/>
          <p:cNvSpPr>
            <a:spLocks noGrp="1"/>
          </p:cNvSpPr>
          <p:nvPr>
            <p:ph/>
          </p:nvPr>
        </p:nvSpPr>
        <p:spPr>
          <a:xfrm>
            <a:off x="504000" y="1326600"/>
            <a:ext cx="9072000" cy="1568520"/>
          </a:xfrm>
          <a:prstGeom prst="rect">
            <a:avLst/>
          </a:prstGeom>
          <a:noFill/>
          <a:ln w="0">
            <a:noFill/>
          </a:ln>
        </p:spPr>
        <p:txBody>
          <a:bodyPr lIns="0" rIns="0" tIns="0" bIns="0" anchor="t">
            <a:normAutofit/>
          </a:bodyPr>
          <a:p>
            <a:endParaRPr b="0" lang="en-IN" sz="3200" spc="-1" strike="noStrike">
              <a:latin typeface="Arial"/>
            </a:endParaRPr>
          </a:p>
        </p:txBody>
      </p:sp>
      <p:sp>
        <p:nvSpPr>
          <p:cNvPr id="158" name="PlaceHolder 3"/>
          <p:cNvSpPr>
            <a:spLocks noGrp="1"/>
          </p:cNvSpPr>
          <p:nvPr>
            <p:ph/>
          </p:nvPr>
        </p:nvSpPr>
        <p:spPr>
          <a:xfrm>
            <a:off x="504000" y="3044520"/>
            <a:ext cx="9072000" cy="1568520"/>
          </a:xfrm>
          <a:prstGeom prst="rect">
            <a:avLst/>
          </a:prstGeom>
          <a:noFill/>
          <a:ln w="0">
            <a:noFill/>
          </a:ln>
        </p:spPr>
        <p:txBody>
          <a:bodyPr lIns="0" rIns="0" tIns="0" bIns="0" anchor="t">
            <a:normAutofit/>
          </a:bodyPr>
          <a:p>
            <a:endParaRPr b="0" lang="en-IN" sz="3200" spc="-1" strike="noStrike">
              <a:latin typeface="Arial"/>
            </a:endParaRPr>
          </a:p>
        </p:txBody>
      </p:sp>
      <p:sp>
        <p:nvSpPr>
          <p:cNvPr id="5" name="PlaceHolder 4"/>
          <p:cNvSpPr>
            <a:spLocks noGrp="1"/>
          </p:cNvSpPr>
          <p:nvPr>
            <p:ph type="ftr" idx="10"/>
          </p:nvPr>
        </p:nvSpPr>
        <p:spPr/>
        <p:txBody>
          <a:bodyPr/>
          <a:p>
            <a:r>
              <a:t>Footer</a:t>
            </a:r>
          </a:p>
        </p:txBody>
      </p:sp>
      <p:sp>
        <p:nvSpPr>
          <p:cNvPr id="6" name="PlaceHolder 5"/>
          <p:cNvSpPr>
            <a:spLocks noGrp="1"/>
          </p:cNvSpPr>
          <p:nvPr>
            <p:ph type="sldNum" idx="11"/>
          </p:nvPr>
        </p:nvSpPr>
        <p:spPr/>
        <p:txBody>
          <a:bodyPr/>
          <a:p>
            <a:fld id="{1D016133-FC17-4200-B244-A30DDC140B76}" type="slidenum">
              <a:t>&lt;#&gt;</a:t>
            </a:fld>
          </a:p>
        </p:txBody>
      </p:sp>
      <p:sp>
        <p:nvSpPr>
          <p:cNvPr id="7" name="PlaceHolder 6"/>
          <p:cNvSpPr>
            <a:spLocks noGrp="1"/>
          </p:cNvSpPr>
          <p:nvPr>
            <p:ph type="dt" idx="12"/>
          </p:nvPr>
        </p:nvSpPr>
        <p:spPr/>
        <p:txBody>
          <a:bodyPr/>
          <a:p>
            <a:r>
              <a:rPr lang="en-IN"/>
              <a:t/>
            </a: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59"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60"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161"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162" name="PlaceHolder 4"/>
          <p:cNvSpPr>
            <a:spLocks noGrp="1"/>
          </p:cNvSpPr>
          <p:nvPr>
            <p:ph/>
          </p:nvPr>
        </p:nvSpPr>
        <p:spPr>
          <a:xfrm>
            <a:off x="50400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163" name="PlaceHolder 5"/>
          <p:cNvSpPr>
            <a:spLocks noGrp="1"/>
          </p:cNvSpPr>
          <p:nvPr>
            <p:ph/>
          </p:nvPr>
        </p:nvSpPr>
        <p:spPr>
          <a:xfrm>
            <a:off x="515268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7" name="PlaceHolder 6"/>
          <p:cNvSpPr>
            <a:spLocks noGrp="1"/>
          </p:cNvSpPr>
          <p:nvPr>
            <p:ph type="ftr" idx="10"/>
          </p:nvPr>
        </p:nvSpPr>
        <p:spPr/>
        <p:txBody>
          <a:bodyPr/>
          <a:p>
            <a:r>
              <a:t>Footer</a:t>
            </a:r>
          </a:p>
        </p:txBody>
      </p:sp>
      <p:sp>
        <p:nvSpPr>
          <p:cNvPr id="8" name="PlaceHolder 7"/>
          <p:cNvSpPr>
            <a:spLocks noGrp="1"/>
          </p:cNvSpPr>
          <p:nvPr>
            <p:ph type="sldNum" idx="11"/>
          </p:nvPr>
        </p:nvSpPr>
        <p:spPr/>
        <p:txBody>
          <a:bodyPr/>
          <a:p>
            <a:fld id="{0EFC1FCF-5CD1-4DB7-9258-DB272BD1ECC5}" type="slidenum">
              <a:t>&lt;#&gt;</a:t>
            </a:fld>
          </a:p>
        </p:txBody>
      </p:sp>
      <p:sp>
        <p:nvSpPr>
          <p:cNvPr id="9" name="PlaceHolder 8"/>
          <p:cNvSpPr>
            <a:spLocks noGrp="1"/>
          </p:cNvSpPr>
          <p:nvPr>
            <p:ph type="dt" idx="12"/>
          </p:nvPr>
        </p:nvSpPr>
        <p:spPr/>
        <p:txBody>
          <a:bodyPr/>
          <a:p>
            <a:r>
              <a:rPr lang="en-IN"/>
              <a:t/>
            </a: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64"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65" name="PlaceHolder 2"/>
          <p:cNvSpPr>
            <a:spLocks noGrp="1"/>
          </p:cNvSpPr>
          <p:nvPr>
            <p:ph/>
          </p:nvPr>
        </p:nvSpPr>
        <p:spPr>
          <a:xfrm>
            <a:off x="504000" y="132660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166" name="PlaceHolder 3"/>
          <p:cNvSpPr>
            <a:spLocks noGrp="1"/>
          </p:cNvSpPr>
          <p:nvPr>
            <p:ph/>
          </p:nvPr>
        </p:nvSpPr>
        <p:spPr>
          <a:xfrm>
            <a:off x="3571560" y="132660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167" name="PlaceHolder 4"/>
          <p:cNvSpPr>
            <a:spLocks noGrp="1"/>
          </p:cNvSpPr>
          <p:nvPr>
            <p:ph/>
          </p:nvPr>
        </p:nvSpPr>
        <p:spPr>
          <a:xfrm>
            <a:off x="6639120" y="132660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168" name="PlaceHolder 5"/>
          <p:cNvSpPr>
            <a:spLocks noGrp="1"/>
          </p:cNvSpPr>
          <p:nvPr>
            <p:ph/>
          </p:nvPr>
        </p:nvSpPr>
        <p:spPr>
          <a:xfrm>
            <a:off x="504000" y="304452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169" name="PlaceHolder 6"/>
          <p:cNvSpPr>
            <a:spLocks noGrp="1"/>
          </p:cNvSpPr>
          <p:nvPr>
            <p:ph/>
          </p:nvPr>
        </p:nvSpPr>
        <p:spPr>
          <a:xfrm>
            <a:off x="3571560" y="304452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170" name="PlaceHolder 7"/>
          <p:cNvSpPr>
            <a:spLocks noGrp="1"/>
          </p:cNvSpPr>
          <p:nvPr>
            <p:ph/>
          </p:nvPr>
        </p:nvSpPr>
        <p:spPr>
          <a:xfrm>
            <a:off x="6639120" y="304452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9" name="PlaceHolder 8"/>
          <p:cNvSpPr>
            <a:spLocks noGrp="1"/>
          </p:cNvSpPr>
          <p:nvPr>
            <p:ph type="ftr" idx="10"/>
          </p:nvPr>
        </p:nvSpPr>
        <p:spPr/>
        <p:txBody>
          <a:bodyPr/>
          <a:p>
            <a:r>
              <a:t>Footer</a:t>
            </a:r>
          </a:p>
        </p:txBody>
      </p:sp>
      <p:sp>
        <p:nvSpPr>
          <p:cNvPr id="10" name="PlaceHolder 9"/>
          <p:cNvSpPr>
            <a:spLocks noGrp="1"/>
          </p:cNvSpPr>
          <p:nvPr>
            <p:ph type="sldNum" idx="11"/>
          </p:nvPr>
        </p:nvSpPr>
        <p:spPr/>
        <p:txBody>
          <a:bodyPr/>
          <a:p>
            <a:fld id="{65C70F0F-ED31-49C8-95C6-89DD67C47B79}" type="slidenum">
              <a:t>&lt;#&gt;</a:t>
            </a:fld>
          </a:p>
        </p:txBody>
      </p:sp>
      <p:sp>
        <p:nvSpPr>
          <p:cNvPr id="11" name="PlaceHolder 10"/>
          <p:cNvSpPr>
            <a:spLocks noGrp="1"/>
          </p:cNvSpPr>
          <p:nvPr>
            <p:ph type="dt" idx="12"/>
          </p:nvPr>
        </p:nvSpPr>
        <p:spPr/>
        <p:txBody>
          <a:bodyPr/>
          <a:p>
            <a:r>
              <a:rPr lang="en-IN"/>
              <a:t/>
            </a:r>
          </a:p>
        </p:txBody>
      </p:sp>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3"/>
          </p:nvPr>
        </p:nvSpPr>
        <p:spPr/>
        <p:txBody>
          <a:bodyPr/>
          <a:p>
            <a:r>
              <a:t>Footer</a:t>
            </a:r>
          </a:p>
        </p:txBody>
      </p:sp>
      <p:sp>
        <p:nvSpPr>
          <p:cNvPr id="3" name="PlaceHolder 2"/>
          <p:cNvSpPr>
            <a:spLocks noGrp="1"/>
          </p:cNvSpPr>
          <p:nvPr>
            <p:ph type="sldNum" idx="14"/>
          </p:nvPr>
        </p:nvSpPr>
        <p:spPr/>
        <p:txBody>
          <a:bodyPr/>
          <a:p>
            <a:fld id="{29D0D168-F2EF-401A-A435-00AD2CDF2649}" type="slidenum">
              <a:t>&lt;#&gt;</a:t>
            </a:fld>
          </a:p>
        </p:txBody>
      </p:sp>
      <p:sp>
        <p:nvSpPr>
          <p:cNvPr id="4" name="PlaceHolder 3"/>
          <p:cNvSpPr>
            <a:spLocks noGrp="1"/>
          </p:cNvSpPr>
          <p:nvPr>
            <p:ph type="dt" idx="15"/>
          </p:nvPr>
        </p:nvSpPr>
        <p:spPr/>
        <p:txBody>
          <a:bodyPr/>
          <a:p>
            <a:r>
              <a:rPr lang="en-IN"/>
              <a:t/>
            </a: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3"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 name="PlaceHolder 2"/>
          <p:cNvSpPr>
            <a:spLocks noGrp="1"/>
          </p:cNvSpPr>
          <p:nvPr>
            <p:ph type="ftr" idx="1"/>
          </p:nvPr>
        </p:nvSpPr>
        <p:spPr/>
        <p:txBody>
          <a:bodyPr/>
          <a:p>
            <a:r>
              <a:t>Footer</a:t>
            </a:r>
          </a:p>
        </p:txBody>
      </p:sp>
      <p:sp>
        <p:nvSpPr>
          <p:cNvPr id="4" name="PlaceHolder 3"/>
          <p:cNvSpPr>
            <a:spLocks noGrp="1"/>
          </p:cNvSpPr>
          <p:nvPr>
            <p:ph type="sldNum" idx="2"/>
          </p:nvPr>
        </p:nvSpPr>
        <p:spPr/>
        <p:txBody>
          <a:bodyPr/>
          <a:p>
            <a:fld id="{1F47571E-CDD7-49C4-BF3E-8308C569A48E}" type="slidenum">
              <a:t>&lt;#&gt;</a:t>
            </a:fld>
          </a:p>
        </p:txBody>
      </p:sp>
      <p:sp>
        <p:nvSpPr>
          <p:cNvPr id="5" name="PlaceHolder 4"/>
          <p:cNvSpPr>
            <a:spLocks noGrp="1"/>
          </p:cNvSpPr>
          <p:nvPr>
            <p:ph type="dt" idx="3"/>
          </p:nvPr>
        </p:nvSpPr>
        <p:spPr/>
        <p:txBody>
          <a:bodyPr/>
          <a:p>
            <a:r>
              <a:rPr lang="en-IN"/>
              <a:t/>
            </a: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76"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77" name="PlaceHolder 2"/>
          <p:cNvSpPr>
            <a:spLocks noGrp="1"/>
          </p:cNvSpPr>
          <p:nvPr>
            <p:ph type="subTitle"/>
          </p:nvPr>
        </p:nvSpPr>
        <p:spPr>
          <a:xfrm>
            <a:off x="504000" y="1326600"/>
            <a:ext cx="9072000" cy="328860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4" name="PlaceHolder 3"/>
          <p:cNvSpPr>
            <a:spLocks noGrp="1"/>
          </p:cNvSpPr>
          <p:nvPr>
            <p:ph type="ftr" idx="13"/>
          </p:nvPr>
        </p:nvSpPr>
        <p:spPr/>
        <p:txBody>
          <a:bodyPr/>
          <a:p>
            <a:r>
              <a:t>Footer</a:t>
            </a:r>
          </a:p>
        </p:txBody>
      </p:sp>
      <p:sp>
        <p:nvSpPr>
          <p:cNvPr id="5" name="PlaceHolder 4"/>
          <p:cNvSpPr>
            <a:spLocks noGrp="1"/>
          </p:cNvSpPr>
          <p:nvPr>
            <p:ph type="sldNum" idx="14"/>
          </p:nvPr>
        </p:nvSpPr>
        <p:spPr/>
        <p:txBody>
          <a:bodyPr/>
          <a:p>
            <a:fld id="{337276D2-2DF3-4E7D-8EE7-B32C6E2903A8}" type="slidenum">
              <a:t>&lt;#&gt;</a:t>
            </a:fld>
          </a:p>
        </p:txBody>
      </p:sp>
      <p:sp>
        <p:nvSpPr>
          <p:cNvPr id="6" name="PlaceHolder 5"/>
          <p:cNvSpPr>
            <a:spLocks noGrp="1"/>
          </p:cNvSpPr>
          <p:nvPr>
            <p:ph type="dt" idx="15"/>
          </p:nvPr>
        </p:nvSpPr>
        <p:spPr/>
        <p:txBody>
          <a:bodyPr/>
          <a:p>
            <a:r>
              <a:rPr lang="en-IN"/>
              <a:t/>
            </a:r>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78"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79" name="PlaceHolder 2"/>
          <p:cNvSpPr>
            <a:spLocks noGrp="1"/>
          </p:cNvSpPr>
          <p:nvPr>
            <p:ph/>
          </p:nvPr>
        </p:nvSpPr>
        <p:spPr>
          <a:xfrm>
            <a:off x="504000" y="1326600"/>
            <a:ext cx="9072000" cy="3288600"/>
          </a:xfrm>
          <a:prstGeom prst="rect">
            <a:avLst/>
          </a:prstGeom>
          <a:noFill/>
          <a:ln w="0">
            <a:noFill/>
          </a:ln>
        </p:spPr>
        <p:txBody>
          <a:bodyPr lIns="0" rIns="0" tIns="0" bIns="0" anchor="t">
            <a:normAutofit/>
          </a:bodyPr>
          <a:p>
            <a:endParaRPr b="0" lang="en-IN" sz="3200" spc="-1" strike="noStrike">
              <a:latin typeface="Arial"/>
            </a:endParaRPr>
          </a:p>
        </p:txBody>
      </p:sp>
      <p:sp>
        <p:nvSpPr>
          <p:cNvPr id="4" name="PlaceHolder 3"/>
          <p:cNvSpPr>
            <a:spLocks noGrp="1"/>
          </p:cNvSpPr>
          <p:nvPr>
            <p:ph type="ftr" idx="13"/>
          </p:nvPr>
        </p:nvSpPr>
        <p:spPr/>
        <p:txBody>
          <a:bodyPr/>
          <a:p>
            <a:r>
              <a:t>Footer</a:t>
            </a:r>
          </a:p>
        </p:txBody>
      </p:sp>
      <p:sp>
        <p:nvSpPr>
          <p:cNvPr id="5" name="PlaceHolder 4"/>
          <p:cNvSpPr>
            <a:spLocks noGrp="1"/>
          </p:cNvSpPr>
          <p:nvPr>
            <p:ph type="sldNum" idx="14"/>
          </p:nvPr>
        </p:nvSpPr>
        <p:spPr/>
        <p:txBody>
          <a:bodyPr/>
          <a:p>
            <a:fld id="{377C6E11-B1F0-4BE1-8B5C-F1FCD4597192}" type="slidenum">
              <a:t>&lt;#&gt;</a:t>
            </a:fld>
          </a:p>
        </p:txBody>
      </p:sp>
      <p:sp>
        <p:nvSpPr>
          <p:cNvPr id="6" name="PlaceHolder 5"/>
          <p:cNvSpPr>
            <a:spLocks noGrp="1"/>
          </p:cNvSpPr>
          <p:nvPr>
            <p:ph type="dt" idx="15"/>
          </p:nvPr>
        </p:nvSpPr>
        <p:spPr/>
        <p:txBody>
          <a:bodyPr/>
          <a:p>
            <a:r>
              <a:rPr lang="en-IN"/>
              <a:t/>
            </a:r>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80"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81" name="PlaceHolder 2"/>
          <p:cNvSpPr>
            <a:spLocks noGrp="1"/>
          </p:cNvSpPr>
          <p:nvPr>
            <p:ph/>
          </p:nvPr>
        </p:nvSpPr>
        <p:spPr>
          <a:xfrm>
            <a:off x="50400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182" name="PlaceHolder 3"/>
          <p:cNvSpPr>
            <a:spLocks noGrp="1"/>
          </p:cNvSpPr>
          <p:nvPr>
            <p:ph/>
          </p:nvPr>
        </p:nvSpPr>
        <p:spPr>
          <a:xfrm>
            <a:off x="515268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5" name="PlaceHolder 4"/>
          <p:cNvSpPr>
            <a:spLocks noGrp="1"/>
          </p:cNvSpPr>
          <p:nvPr>
            <p:ph type="ftr" idx="13"/>
          </p:nvPr>
        </p:nvSpPr>
        <p:spPr/>
        <p:txBody>
          <a:bodyPr/>
          <a:p>
            <a:r>
              <a:t>Footer</a:t>
            </a:r>
          </a:p>
        </p:txBody>
      </p:sp>
      <p:sp>
        <p:nvSpPr>
          <p:cNvPr id="6" name="PlaceHolder 5"/>
          <p:cNvSpPr>
            <a:spLocks noGrp="1"/>
          </p:cNvSpPr>
          <p:nvPr>
            <p:ph type="sldNum" idx="14"/>
          </p:nvPr>
        </p:nvSpPr>
        <p:spPr/>
        <p:txBody>
          <a:bodyPr/>
          <a:p>
            <a:fld id="{0D622202-1A86-4CFE-9844-D39DB5904231}" type="slidenum">
              <a:t>&lt;#&gt;</a:t>
            </a:fld>
          </a:p>
        </p:txBody>
      </p:sp>
      <p:sp>
        <p:nvSpPr>
          <p:cNvPr id="7" name="PlaceHolder 6"/>
          <p:cNvSpPr>
            <a:spLocks noGrp="1"/>
          </p:cNvSpPr>
          <p:nvPr>
            <p:ph type="dt" idx="15"/>
          </p:nvPr>
        </p:nvSpPr>
        <p:spPr/>
        <p:txBody>
          <a:bodyPr/>
          <a:p>
            <a:r>
              <a:rPr lang="en-IN"/>
              <a:t/>
            </a:r>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83"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 name="PlaceHolder 2"/>
          <p:cNvSpPr>
            <a:spLocks noGrp="1"/>
          </p:cNvSpPr>
          <p:nvPr>
            <p:ph type="ftr" idx="13"/>
          </p:nvPr>
        </p:nvSpPr>
        <p:spPr/>
        <p:txBody>
          <a:bodyPr/>
          <a:p>
            <a:r>
              <a:t>Footer</a:t>
            </a:r>
          </a:p>
        </p:txBody>
      </p:sp>
      <p:sp>
        <p:nvSpPr>
          <p:cNvPr id="4" name="PlaceHolder 3"/>
          <p:cNvSpPr>
            <a:spLocks noGrp="1"/>
          </p:cNvSpPr>
          <p:nvPr>
            <p:ph type="sldNum" idx="14"/>
          </p:nvPr>
        </p:nvSpPr>
        <p:spPr/>
        <p:txBody>
          <a:bodyPr/>
          <a:p>
            <a:fld id="{B49A52AF-5F44-4259-BBE3-D53E9F1A719C}" type="slidenum">
              <a:t>&lt;#&gt;</a:t>
            </a:fld>
          </a:p>
        </p:txBody>
      </p:sp>
      <p:sp>
        <p:nvSpPr>
          <p:cNvPr id="5" name="PlaceHolder 4"/>
          <p:cNvSpPr>
            <a:spLocks noGrp="1"/>
          </p:cNvSpPr>
          <p:nvPr>
            <p:ph type="dt" idx="15"/>
          </p:nvPr>
        </p:nvSpPr>
        <p:spPr/>
        <p:txBody>
          <a:bodyPr/>
          <a:p>
            <a:r>
              <a:rPr lang="en-IN"/>
              <a:t/>
            </a:r>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84" name="PlaceHolder 1"/>
          <p:cNvSpPr>
            <a:spLocks noGrp="1"/>
          </p:cNvSpPr>
          <p:nvPr>
            <p:ph type="subTitle"/>
          </p:nvPr>
        </p:nvSpPr>
        <p:spPr>
          <a:xfrm>
            <a:off x="504000" y="226080"/>
            <a:ext cx="9072000" cy="438840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3" name="PlaceHolder 2"/>
          <p:cNvSpPr>
            <a:spLocks noGrp="1"/>
          </p:cNvSpPr>
          <p:nvPr>
            <p:ph type="ftr" idx="13"/>
          </p:nvPr>
        </p:nvSpPr>
        <p:spPr/>
        <p:txBody>
          <a:bodyPr/>
          <a:p>
            <a:r>
              <a:t>Footer</a:t>
            </a:r>
          </a:p>
        </p:txBody>
      </p:sp>
      <p:sp>
        <p:nvSpPr>
          <p:cNvPr id="4" name="PlaceHolder 3"/>
          <p:cNvSpPr>
            <a:spLocks noGrp="1"/>
          </p:cNvSpPr>
          <p:nvPr>
            <p:ph type="sldNum" idx="14"/>
          </p:nvPr>
        </p:nvSpPr>
        <p:spPr/>
        <p:txBody>
          <a:bodyPr/>
          <a:p>
            <a:fld id="{1807BD1F-F819-4BCA-9411-B079425D0925}" type="slidenum">
              <a:t>&lt;#&gt;</a:t>
            </a:fld>
          </a:p>
        </p:txBody>
      </p:sp>
      <p:sp>
        <p:nvSpPr>
          <p:cNvPr id="5" name="PlaceHolder 4"/>
          <p:cNvSpPr>
            <a:spLocks noGrp="1"/>
          </p:cNvSpPr>
          <p:nvPr>
            <p:ph type="dt" idx="15"/>
          </p:nvPr>
        </p:nvSpPr>
        <p:spPr/>
        <p:txBody>
          <a:bodyPr/>
          <a:p>
            <a:r>
              <a:rPr lang="en-IN"/>
              <a:t/>
            </a:r>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85"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86"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187" name="PlaceHolder 3"/>
          <p:cNvSpPr>
            <a:spLocks noGrp="1"/>
          </p:cNvSpPr>
          <p:nvPr>
            <p:ph/>
          </p:nvPr>
        </p:nvSpPr>
        <p:spPr>
          <a:xfrm>
            <a:off x="515268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188" name="PlaceHolder 4"/>
          <p:cNvSpPr>
            <a:spLocks noGrp="1"/>
          </p:cNvSpPr>
          <p:nvPr>
            <p:ph/>
          </p:nvPr>
        </p:nvSpPr>
        <p:spPr>
          <a:xfrm>
            <a:off x="50400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13"/>
          </p:nvPr>
        </p:nvSpPr>
        <p:spPr/>
        <p:txBody>
          <a:bodyPr/>
          <a:p>
            <a:r>
              <a:t>Footer</a:t>
            </a:r>
          </a:p>
        </p:txBody>
      </p:sp>
      <p:sp>
        <p:nvSpPr>
          <p:cNvPr id="7" name="PlaceHolder 6"/>
          <p:cNvSpPr>
            <a:spLocks noGrp="1"/>
          </p:cNvSpPr>
          <p:nvPr>
            <p:ph type="sldNum" idx="14"/>
          </p:nvPr>
        </p:nvSpPr>
        <p:spPr/>
        <p:txBody>
          <a:bodyPr/>
          <a:p>
            <a:fld id="{02A86EF5-7AA6-4613-A1A1-C7CAAA3611A3}" type="slidenum">
              <a:t>&lt;#&gt;</a:t>
            </a:fld>
          </a:p>
        </p:txBody>
      </p:sp>
      <p:sp>
        <p:nvSpPr>
          <p:cNvPr id="8" name="PlaceHolder 7"/>
          <p:cNvSpPr>
            <a:spLocks noGrp="1"/>
          </p:cNvSpPr>
          <p:nvPr>
            <p:ph type="dt" idx="15"/>
          </p:nvPr>
        </p:nvSpPr>
        <p:spPr/>
        <p:txBody>
          <a:bodyPr/>
          <a:p>
            <a:r>
              <a:rPr lang="en-IN"/>
              <a:t/>
            </a:r>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9"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90" name="PlaceHolder 2"/>
          <p:cNvSpPr>
            <a:spLocks noGrp="1"/>
          </p:cNvSpPr>
          <p:nvPr>
            <p:ph/>
          </p:nvPr>
        </p:nvSpPr>
        <p:spPr>
          <a:xfrm>
            <a:off x="50400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191"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192" name="PlaceHolder 4"/>
          <p:cNvSpPr>
            <a:spLocks noGrp="1"/>
          </p:cNvSpPr>
          <p:nvPr>
            <p:ph/>
          </p:nvPr>
        </p:nvSpPr>
        <p:spPr>
          <a:xfrm>
            <a:off x="515268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13"/>
          </p:nvPr>
        </p:nvSpPr>
        <p:spPr/>
        <p:txBody>
          <a:bodyPr/>
          <a:p>
            <a:r>
              <a:t>Footer</a:t>
            </a:r>
          </a:p>
        </p:txBody>
      </p:sp>
      <p:sp>
        <p:nvSpPr>
          <p:cNvPr id="7" name="PlaceHolder 6"/>
          <p:cNvSpPr>
            <a:spLocks noGrp="1"/>
          </p:cNvSpPr>
          <p:nvPr>
            <p:ph type="sldNum" idx="14"/>
          </p:nvPr>
        </p:nvSpPr>
        <p:spPr/>
        <p:txBody>
          <a:bodyPr/>
          <a:p>
            <a:fld id="{16318234-2EB0-470D-9AFA-5E060E3D2D5F}" type="slidenum">
              <a:t>&lt;#&gt;</a:t>
            </a:fld>
          </a:p>
        </p:txBody>
      </p:sp>
      <p:sp>
        <p:nvSpPr>
          <p:cNvPr id="8" name="PlaceHolder 7"/>
          <p:cNvSpPr>
            <a:spLocks noGrp="1"/>
          </p:cNvSpPr>
          <p:nvPr>
            <p:ph type="dt" idx="15"/>
          </p:nvPr>
        </p:nvSpPr>
        <p:spPr/>
        <p:txBody>
          <a:bodyPr/>
          <a:p>
            <a:r>
              <a:rPr lang="en-IN"/>
              <a:t/>
            </a:r>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93"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94"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195"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196" name="PlaceHolder 4"/>
          <p:cNvSpPr>
            <a:spLocks noGrp="1"/>
          </p:cNvSpPr>
          <p:nvPr>
            <p:ph/>
          </p:nvPr>
        </p:nvSpPr>
        <p:spPr>
          <a:xfrm>
            <a:off x="504000" y="3044520"/>
            <a:ext cx="907200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13"/>
          </p:nvPr>
        </p:nvSpPr>
        <p:spPr/>
        <p:txBody>
          <a:bodyPr/>
          <a:p>
            <a:r>
              <a:t>Footer</a:t>
            </a:r>
          </a:p>
        </p:txBody>
      </p:sp>
      <p:sp>
        <p:nvSpPr>
          <p:cNvPr id="7" name="PlaceHolder 6"/>
          <p:cNvSpPr>
            <a:spLocks noGrp="1"/>
          </p:cNvSpPr>
          <p:nvPr>
            <p:ph type="sldNum" idx="14"/>
          </p:nvPr>
        </p:nvSpPr>
        <p:spPr/>
        <p:txBody>
          <a:bodyPr/>
          <a:p>
            <a:fld id="{5FC96CF6-C195-46B5-92FF-281C9E0F3C9B}" type="slidenum">
              <a:t>&lt;#&gt;</a:t>
            </a:fld>
          </a:p>
        </p:txBody>
      </p:sp>
      <p:sp>
        <p:nvSpPr>
          <p:cNvPr id="8" name="PlaceHolder 7"/>
          <p:cNvSpPr>
            <a:spLocks noGrp="1"/>
          </p:cNvSpPr>
          <p:nvPr>
            <p:ph type="dt" idx="15"/>
          </p:nvPr>
        </p:nvSpPr>
        <p:spPr/>
        <p:txBody>
          <a:bodyPr/>
          <a:p>
            <a:r>
              <a:rPr lang="en-IN"/>
              <a:t/>
            </a:r>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97"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98" name="PlaceHolder 2"/>
          <p:cNvSpPr>
            <a:spLocks noGrp="1"/>
          </p:cNvSpPr>
          <p:nvPr>
            <p:ph/>
          </p:nvPr>
        </p:nvSpPr>
        <p:spPr>
          <a:xfrm>
            <a:off x="504000" y="1326600"/>
            <a:ext cx="9072000" cy="1568520"/>
          </a:xfrm>
          <a:prstGeom prst="rect">
            <a:avLst/>
          </a:prstGeom>
          <a:noFill/>
          <a:ln w="0">
            <a:noFill/>
          </a:ln>
        </p:spPr>
        <p:txBody>
          <a:bodyPr lIns="0" rIns="0" tIns="0" bIns="0" anchor="t">
            <a:normAutofit/>
          </a:bodyPr>
          <a:p>
            <a:endParaRPr b="0" lang="en-IN" sz="3200" spc="-1" strike="noStrike">
              <a:latin typeface="Arial"/>
            </a:endParaRPr>
          </a:p>
        </p:txBody>
      </p:sp>
      <p:sp>
        <p:nvSpPr>
          <p:cNvPr id="199" name="PlaceHolder 3"/>
          <p:cNvSpPr>
            <a:spLocks noGrp="1"/>
          </p:cNvSpPr>
          <p:nvPr>
            <p:ph/>
          </p:nvPr>
        </p:nvSpPr>
        <p:spPr>
          <a:xfrm>
            <a:off x="504000" y="3044520"/>
            <a:ext cx="9072000" cy="1568520"/>
          </a:xfrm>
          <a:prstGeom prst="rect">
            <a:avLst/>
          </a:prstGeom>
          <a:noFill/>
          <a:ln w="0">
            <a:noFill/>
          </a:ln>
        </p:spPr>
        <p:txBody>
          <a:bodyPr lIns="0" rIns="0" tIns="0" bIns="0" anchor="t">
            <a:normAutofit/>
          </a:bodyPr>
          <a:p>
            <a:endParaRPr b="0" lang="en-IN" sz="3200" spc="-1" strike="noStrike">
              <a:latin typeface="Arial"/>
            </a:endParaRPr>
          </a:p>
        </p:txBody>
      </p:sp>
      <p:sp>
        <p:nvSpPr>
          <p:cNvPr id="5" name="PlaceHolder 4"/>
          <p:cNvSpPr>
            <a:spLocks noGrp="1"/>
          </p:cNvSpPr>
          <p:nvPr>
            <p:ph type="ftr" idx="13"/>
          </p:nvPr>
        </p:nvSpPr>
        <p:spPr/>
        <p:txBody>
          <a:bodyPr/>
          <a:p>
            <a:r>
              <a:t>Footer</a:t>
            </a:r>
          </a:p>
        </p:txBody>
      </p:sp>
      <p:sp>
        <p:nvSpPr>
          <p:cNvPr id="6" name="PlaceHolder 5"/>
          <p:cNvSpPr>
            <a:spLocks noGrp="1"/>
          </p:cNvSpPr>
          <p:nvPr>
            <p:ph type="sldNum" idx="14"/>
          </p:nvPr>
        </p:nvSpPr>
        <p:spPr/>
        <p:txBody>
          <a:bodyPr/>
          <a:p>
            <a:fld id="{E9A0028C-0EAC-40FD-818F-961D2B2F4FE6}" type="slidenum">
              <a:t>&lt;#&gt;</a:t>
            </a:fld>
          </a:p>
        </p:txBody>
      </p:sp>
      <p:sp>
        <p:nvSpPr>
          <p:cNvPr id="7" name="PlaceHolder 6"/>
          <p:cNvSpPr>
            <a:spLocks noGrp="1"/>
          </p:cNvSpPr>
          <p:nvPr>
            <p:ph type="dt" idx="15"/>
          </p:nvPr>
        </p:nvSpPr>
        <p:spPr/>
        <p:txBody>
          <a:bodyPr/>
          <a:p>
            <a:r>
              <a:rPr lang="en-IN"/>
              <a:t/>
            </a:r>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00"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201"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202"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203" name="PlaceHolder 4"/>
          <p:cNvSpPr>
            <a:spLocks noGrp="1"/>
          </p:cNvSpPr>
          <p:nvPr>
            <p:ph/>
          </p:nvPr>
        </p:nvSpPr>
        <p:spPr>
          <a:xfrm>
            <a:off x="50400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204" name="PlaceHolder 5"/>
          <p:cNvSpPr>
            <a:spLocks noGrp="1"/>
          </p:cNvSpPr>
          <p:nvPr>
            <p:ph/>
          </p:nvPr>
        </p:nvSpPr>
        <p:spPr>
          <a:xfrm>
            <a:off x="515268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7" name="PlaceHolder 6"/>
          <p:cNvSpPr>
            <a:spLocks noGrp="1"/>
          </p:cNvSpPr>
          <p:nvPr>
            <p:ph type="ftr" idx="13"/>
          </p:nvPr>
        </p:nvSpPr>
        <p:spPr/>
        <p:txBody>
          <a:bodyPr/>
          <a:p>
            <a:r>
              <a:t>Footer</a:t>
            </a:r>
          </a:p>
        </p:txBody>
      </p:sp>
      <p:sp>
        <p:nvSpPr>
          <p:cNvPr id="8" name="PlaceHolder 7"/>
          <p:cNvSpPr>
            <a:spLocks noGrp="1"/>
          </p:cNvSpPr>
          <p:nvPr>
            <p:ph type="sldNum" idx="14"/>
          </p:nvPr>
        </p:nvSpPr>
        <p:spPr/>
        <p:txBody>
          <a:bodyPr/>
          <a:p>
            <a:fld id="{7FC3CB3F-30DC-4AEE-BE30-3119BD2E8AEB}" type="slidenum">
              <a:t>&lt;#&gt;</a:t>
            </a:fld>
          </a:p>
        </p:txBody>
      </p:sp>
      <p:sp>
        <p:nvSpPr>
          <p:cNvPr id="9" name="PlaceHolder 8"/>
          <p:cNvSpPr>
            <a:spLocks noGrp="1"/>
          </p:cNvSpPr>
          <p:nvPr>
            <p:ph type="dt" idx="15"/>
          </p:nvPr>
        </p:nvSpPr>
        <p:spPr/>
        <p:txBody>
          <a:bodyPr/>
          <a:p>
            <a:r>
              <a:rPr lang="en-IN"/>
              <a:t/>
            </a: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4" name="PlaceHolder 1"/>
          <p:cNvSpPr>
            <a:spLocks noGrp="1"/>
          </p:cNvSpPr>
          <p:nvPr>
            <p:ph type="subTitle"/>
          </p:nvPr>
        </p:nvSpPr>
        <p:spPr>
          <a:xfrm>
            <a:off x="504000" y="226080"/>
            <a:ext cx="9072000" cy="438840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3" name="PlaceHolder 2"/>
          <p:cNvSpPr>
            <a:spLocks noGrp="1"/>
          </p:cNvSpPr>
          <p:nvPr>
            <p:ph type="ftr" idx="1"/>
          </p:nvPr>
        </p:nvSpPr>
        <p:spPr/>
        <p:txBody>
          <a:bodyPr/>
          <a:p>
            <a:r>
              <a:t>Footer</a:t>
            </a:r>
          </a:p>
        </p:txBody>
      </p:sp>
      <p:sp>
        <p:nvSpPr>
          <p:cNvPr id="4" name="PlaceHolder 3"/>
          <p:cNvSpPr>
            <a:spLocks noGrp="1"/>
          </p:cNvSpPr>
          <p:nvPr>
            <p:ph type="sldNum" idx="2"/>
          </p:nvPr>
        </p:nvSpPr>
        <p:spPr/>
        <p:txBody>
          <a:bodyPr/>
          <a:p>
            <a:fld id="{2BDCE538-1A18-48FC-9780-D3F46FFD0EB1}" type="slidenum">
              <a:t>&lt;#&gt;</a:t>
            </a:fld>
          </a:p>
        </p:txBody>
      </p:sp>
      <p:sp>
        <p:nvSpPr>
          <p:cNvPr id="5" name="PlaceHolder 4"/>
          <p:cNvSpPr>
            <a:spLocks noGrp="1"/>
          </p:cNvSpPr>
          <p:nvPr>
            <p:ph type="dt" idx="3"/>
          </p:nvPr>
        </p:nvSpPr>
        <p:spPr/>
        <p:txBody>
          <a:bodyPr/>
          <a:p>
            <a:r>
              <a:rPr lang="en-IN"/>
              <a:t/>
            </a:r>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05"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206" name="PlaceHolder 2"/>
          <p:cNvSpPr>
            <a:spLocks noGrp="1"/>
          </p:cNvSpPr>
          <p:nvPr>
            <p:ph/>
          </p:nvPr>
        </p:nvSpPr>
        <p:spPr>
          <a:xfrm>
            <a:off x="504000" y="132660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207" name="PlaceHolder 3"/>
          <p:cNvSpPr>
            <a:spLocks noGrp="1"/>
          </p:cNvSpPr>
          <p:nvPr>
            <p:ph/>
          </p:nvPr>
        </p:nvSpPr>
        <p:spPr>
          <a:xfrm>
            <a:off x="3571560" y="132660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208" name="PlaceHolder 4"/>
          <p:cNvSpPr>
            <a:spLocks noGrp="1"/>
          </p:cNvSpPr>
          <p:nvPr>
            <p:ph/>
          </p:nvPr>
        </p:nvSpPr>
        <p:spPr>
          <a:xfrm>
            <a:off x="6639120" y="132660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209" name="PlaceHolder 5"/>
          <p:cNvSpPr>
            <a:spLocks noGrp="1"/>
          </p:cNvSpPr>
          <p:nvPr>
            <p:ph/>
          </p:nvPr>
        </p:nvSpPr>
        <p:spPr>
          <a:xfrm>
            <a:off x="504000" y="304452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210" name="PlaceHolder 6"/>
          <p:cNvSpPr>
            <a:spLocks noGrp="1"/>
          </p:cNvSpPr>
          <p:nvPr>
            <p:ph/>
          </p:nvPr>
        </p:nvSpPr>
        <p:spPr>
          <a:xfrm>
            <a:off x="3571560" y="304452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211" name="PlaceHolder 7"/>
          <p:cNvSpPr>
            <a:spLocks noGrp="1"/>
          </p:cNvSpPr>
          <p:nvPr>
            <p:ph/>
          </p:nvPr>
        </p:nvSpPr>
        <p:spPr>
          <a:xfrm>
            <a:off x="6639120" y="304452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9" name="PlaceHolder 8"/>
          <p:cNvSpPr>
            <a:spLocks noGrp="1"/>
          </p:cNvSpPr>
          <p:nvPr>
            <p:ph type="ftr" idx="13"/>
          </p:nvPr>
        </p:nvSpPr>
        <p:spPr/>
        <p:txBody>
          <a:bodyPr/>
          <a:p>
            <a:r>
              <a:t>Footer</a:t>
            </a:r>
          </a:p>
        </p:txBody>
      </p:sp>
      <p:sp>
        <p:nvSpPr>
          <p:cNvPr id="10" name="PlaceHolder 9"/>
          <p:cNvSpPr>
            <a:spLocks noGrp="1"/>
          </p:cNvSpPr>
          <p:nvPr>
            <p:ph type="sldNum" idx="14"/>
          </p:nvPr>
        </p:nvSpPr>
        <p:spPr/>
        <p:txBody>
          <a:bodyPr/>
          <a:p>
            <a:fld id="{31B883D5-C723-4134-91F4-FD25CB0156AD}" type="slidenum">
              <a:t>&lt;#&gt;</a:t>
            </a:fld>
          </a:p>
        </p:txBody>
      </p:sp>
      <p:sp>
        <p:nvSpPr>
          <p:cNvPr id="11" name="PlaceHolder 10"/>
          <p:cNvSpPr>
            <a:spLocks noGrp="1"/>
          </p:cNvSpPr>
          <p:nvPr>
            <p:ph type="dt" idx="15"/>
          </p:nvPr>
        </p:nvSpPr>
        <p:spPr/>
        <p:txBody>
          <a:bodyPr/>
          <a:p>
            <a:r>
              <a:rPr lang="en-IN"/>
              <a:t/>
            </a:r>
          </a:p>
        </p:txBody>
      </p:sp>
    </p:spTree>
  </p:cSld>
</p:sldLayout>
</file>

<file path=ppt/slideLayouts/slideLayout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14"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215" name="PlaceHolder 2"/>
          <p:cNvSpPr>
            <a:spLocks noGrp="1"/>
          </p:cNvSpPr>
          <p:nvPr>
            <p:ph type="subTitle"/>
          </p:nvPr>
        </p:nvSpPr>
        <p:spPr>
          <a:xfrm>
            <a:off x="504000" y="1326600"/>
            <a:ext cx="9072000" cy="3288600"/>
          </a:xfrm>
          <a:prstGeom prst="rect">
            <a:avLst/>
          </a:prstGeom>
          <a:noFill/>
          <a:ln w="0">
            <a:noFill/>
          </a:ln>
        </p:spPr>
        <p:txBody>
          <a:bodyPr lIns="0" rIns="0" tIns="0" bIns="0" anchor="ctr">
            <a:noAutofit/>
          </a:bodyPr>
          <a:p>
            <a:pPr algn="ctr">
              <a:buNone/>
            </a:pPr>
            <a:endParaRPr b="0" lang="en-IN" sz="3200" spc="-1" strike="noStrike">
              <a:latin typeface="Arial"/>
            </a:endParaRPr>
          </a:p>
        </p:txBody>
      </p:sp>
    </p:spTree>
  </p:cSld>
</p:sldLayout>
</file>

<file path=ppt/slideLayouts/slideLayout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16"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217" name="PlaceHolder 2"/>
          <p:cNvSpPr>
            <a:spLocks noGrp="1"/>
          </p:cNvSpPr>
          <p:nvPr>
            <p:ph/>
          </p:nvPr>
        </p:nvSpPr>
        <p:spPr>
          <a:xfrm>
            <a:off x="504000" y="1326600"/>
            <a:ext cx="9072000" cy="328860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18"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219" name="PlaceHolder 2"/>
          <p:cNvSpPr>
            <a:spLocks noGrp="1"/>
          </p:cNvSpPr>
          <p:nvPr>
            <p:ph/>
          </p:nvPr>
        </p:nvSpPr>
        <p:spPr>
          <a:xfrm>
            <a:off x="50400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220" name="PlaceHolder 3"/>
          <p:cNvSpPr>
            <a:spLocks noGrp="1"/>
          </p:cNvSpPr>
          <p:nvPr>
            <p:ph/>
          </p:nvPr>
        </p:nvSpPr>
        <p:spPr>
          <a:xfrm>
            <a:off x="515268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21"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Tree>
  </p:cSld>
</p:sldLayout>
</file>

<file path=ppt/slideLayouts/slideLayout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22" name="PlaceHolder 1"/>
          <p:cNvSpPr>
            <a:spLocks noGrp="1"/>
          </p:cNvSpPr>
          <p:nvPr>
            <p:ph type="subTitle"/>
          </p:nvPr>
        </p:nvSpPr>
        <p:spPr>
          <a:xfrm>
            <a:off x="504000" y="226080"/>
            <a:ext cx="9072000" cy="4388400"/>
          </a:xfrm>
          <a:prstGeom prst="rect">
            <a:avLst/>
          </a:prstGeom>
          <a:noFill/>
          <a:ln w="0">
            <a:noFill/>
          </a:ln>
        </p:spPr>
        <p:txBody>
          <a:bodyPr lIns="0" rIns="0" tIns="0" bIns="0" anchor="ctr">
            <a:noAutofit/>
          </a:bodyPr>
          <a:p>
            <a:pPr algn="ctr">
              <a:buNone/>
            </a:pPr>
            <a:endParaRPr b="0" lang="en-IN" sz="3200" spc="-1" strike="noStrike">
              <a:latin typeface="Arial"/>
            </a:endParaRPr>
          </a:p>
        </p:txBody>
      </p:sp>
    </p:spTree>
  </p:cSld>
</p:sldLayout>
</file>

<file path=ppt/slideLayouts/slideLayout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23"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224"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225" name="PlaceHolder 3"/>
          <p:cNvSpPr>
            <a:spLocks noGrp="1"/>
          </p:cNvSpPr>
          <p:nvPr>
            <p:ph/>
          </p:nvPr>
        </p:nvSpPr>
        <p:spPr>
          <a:xfrm>
            <a:off x="515268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226" name="PlaceHolder 4"/>
          <p:cNvSpPr>
            <a:spLocks noGrp="1"/>
          </p:cNvSpPr>
          <p:nvPr>
            <p:ph/>
          </p:nvPr>
        </p:nvSpPr>
        <p:spPr>
          <a:xfrm>
            <a:off x="50400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27"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228" name="PlaceHolder 2"/>
          <p:cNvSpPr>
            <a:spLocks noGrp="1"/>
          </p:cNvSpPr>
          <p:nvPr>
            <p:ph/>
          </p:nvPr>
        </p:nvSpPr>
        <p:spPr>
          <a:xfrm>
            <a:off x="50400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229"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230" name="PlaceHolder 4"/>
          <p:cNvSpPr>
            <a:spLocks noGrp="1"/>
          </p:cNvSpPr>
          <p:nvPr>
            <p:ph/>
          </p:nvPr>
        </p:nvSpPr>
        <p:spPr>
          <a:xfrm>
            <a:off x="515268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6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31"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232"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233"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234" name="PlaceHolder 4"/>
          <p:cNvSpPr>
            <a:spLocks noGrp="1"/>
          </p:cNvSpPr>
          <p:nvPr>
            <p:ph/>
          </p:nvPr>
        </p:nvSpPr>
        <p:spPr>
          <a:xfrm>
            <a:off x="504000" y="3044520"/>
            <a:ext cx="9072000" cy="156852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6"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17" name="PlaceHolder 3"/>
          <p:cNvSpPr>
            <a:spLocks noGrp="1"/>
          </p:cNvSpPr>
          <p:nvPr>
            <p:ph/>
          </p:nvPr>
        </p:nvSpPr>
        <p:spPr>
          <a:xfrm>
            <a:off x="515268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18" name="PlaceHolder 4"/>
          <p:cNvSpPr>
            <a:spLocks noGrp="1"/>
          </p:cNvSpPr>
          <p:nvPr>
            <p:ph/>
          </p:nvPr>
        </p:nvSpPr>
        <p:spPr>
          <a:xfrm>
            <a:off x="50400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1"/>
          </p:nvPr>
        </p:nvSpPr>
        <p:spPr/>
        <p:txBody>
          <a:bodyPr/>
          <a:p>
            <a:r>
              <a:t>Footer</a:t>
            </a:r>
          </a:p>
        </p:txBody>
      </p:sp>
      <p:sp>
        <p:nvSpPr>
          <p:cNvPr id="7" name="PlaceHolder 6"/>
          <p:cNvSpPr>
            <a:spLocks noGrp="1"/>
          </p:cNvSpPr>
          <p:nvPr>
            <p:ph type="sldNum" idx="2"/>
          </p:nvPr>
        </p:nvSpPr>
        <p:spPr/>
        <p:txBody>
          <a:bodyPr/>
          <a:p>
            <a:fld id="{177C14A7-AF4D-4747-99A1-A560E0E8998D}" type="slidenum">
              <a:t>&lt;#&gt;</a:t>
            </a:fld>
          </a:p>
        </p:txBody>
      </p:sp>
      <p:sp>
        <p:nvSpPr>
          <p:cNvPr id="8" name="PlaceHolder 7"/>
          <p:cNvSpPr>
            <a:spLocks noGrp="1"/>
          </p:cNvSpPr>
          <p:nvPr>
            <p:ph type="dt" idx="3"/>
          </p:nvPr>
        </p:nvSpPr>
        <p:spPr/>
        <p:txBody>
          <a:bodyPr/>
          <a:p>
            <a:r>
              <a:rPr lang="en-IN"/>
              <a:t/>
            </a:r>
          </a:p>
        </p:txBody>
      </p:sp>
    </p:spTree>
  </p:cSld>
</p:sldLayout>
</file>

<file path=ppt/slideLayouts/slideLayout7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35"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236" name="PlaceHolder 2"/>
          <p:cNvSpPr>
            <a:spLocks noGrp="1"/>
          </p:cNvSpPr>
          <p:nvPr>
            <p:ph/>
          </p:nvPr>
        </p:nvSpPr>
        <p:spPr>
          <a:xfrm>
            <a:off x="504000" y="1326600"/>
            <a:ext cx="9072000" cy="1568520"/>
          </a:xfrm>
          <a:prstGeom prst="rect">
            <a:avLst/>
          </a:prstGeom>
          <a:noFill/>
          <a:ln w="0">
            <a:noFill/>
          </a:ln>
        </p:spPr>
        <p:txBody>
          <a:bodyPr lIns="0" rIns="0" tIns="0" bIns="0" anchor="t">
            <a:normAutofit/>
          </a:bodyPr>
          <a:p>
            <a:endParaRPr b="0" lang="en-IN" sz="3200" spc="-1" strike="noStrike">
              <a:latin typeface="Arial"/>
            </a:endParaRPr>
          </a:p>
        </p:txBody>
      </p:sp>
      <p:sp>
        <p:nvSpPr>
          <p:cNvPr id="237" name="PlaceHolder 3"/>
          <p:cNvSpPr>
            <a:spLocks noGrp="1"/>
          </p:cNvSpPr>
          <p:nvPr>
            <p:ph/>
          </p:nvPr>
        </p:nvSpPr>
        <p:spPr>
          <a:xfrm>
            <a:off x="504000" y="3044520"/>
            <a:ext cx="9072000" cy="156852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7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38"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239"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240"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241" name="PlaceHolder 4"/>
          <p:cNvSpPr>
            <a:spLocks noGrp="1"/>
          </p:cNvSpPr>
          <p:nvPr>
            <p:ph/>
          </p:nvPr>
        </p:nvSpPr>
        <p:spPr>
          <a:xfrm>
            <a:off x="50400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242" name="PlaceHolder 5"/>
          <p:cNvSpPr>
            <a:spLocks noGrp="1"/>
          </p:cNvSpPr>
          <p:nvPr>
            <p:ph/>
          </p:nvPr>
        </p:nvSpPr>
        <p:spPr>
          <a:xfrm>
            <a:off x="515268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7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43"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244" name="PlaceHolder 2"/>
          <p:cNvSpPr>
            <a:spLocks noGrp="1"/>
          </p:cNvSpPr>
          <p:nvPr>
            <p:ph/>
          </p:nvPr>
        </p:nvSpPr>
        <p:spPr>
          <a:xfrm>
            <a:off x="504000" y="132660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245" name="PlaceHolder 3"/>
          <p:cNvSpPr>
            <a:spLocks noGrp="1"/>
          </p:cNvSpPr>
          <p:nvPr>
            <p:ph/>
          </p:nvPr>
        </p:nvSpPr>
        <p:spPr>
          <a:xfrm>
            <a:off x="3571560" y="132660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246" name="PlaceHolder 4"/>
          <p:cNvSpPr>
            <a:spLocks noGrp="1"/>
          </p:cNvSpPr>
          <p:nvPr>
            <p:ph/>
          </p:nvPr>
        </p:nvSpPr>
        <p:spPr>
          <a:xfrm>
            <a:off x="6639120" y="132660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247" name="PlaceHolder 5"/>
          <p:cNvSpPr>
            <a:spLocks noGrp="1"/>
          </p:cNvSpPr>
          <p:nvPr>
            <p:ph/>
          </p:nvPr>
        </p:nvSpPr>
        <p:spPr>
          <a:xfrm>
            <a:off x="504000" y="304452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248" name="PlaceHolder 6"/>
          <p:cNvSpPr>
            <a:spLocks noGrp="1"/>
          </p:cNvSpPr>
          <p:nvPr>
            <p:ph/>
          </p:nvPr>
        </p:nvSpPr>
        <p:spPr>
          <a:xfrm>
            <a:off x="3571560" y="3044520"/>
            <a:ext cx="2921040" cy="1568520"/>
          </a:xfrm>
          <a:prstGeom prst="rect">
            <a:avLst/>
          </a:prstGeom>
          <a:noFill/>
          <a:ln w="0">
            <a:noFill/>
          </a:ln>
        </p:spPr>
        <p:txBody>
          <a:bodyPr lIns="0" rIns="0" tIns="0" bIns="0" anchor="t">
            <a:normAutofit/>
          </a:bodyPr>
          <a:p>
            <a:endParaRPr b="0" lang="en-IN" sz="3200" spc="-1" strike="noStrike">
              <a:latin typeface="Arial"/>
            </a:endParaRPr>
          </a:p>
        </p:txBody>
      </p:sp>
      <p:sp>
        <p:nvSpPr>
          <p:cNvPr id="249" name="PlaceHolder 7"/>
          <p:cNvSpPr>
            <a:spLocks noGrp="1"/>
          </p:cNvSpPr>
          <p:nvPr>
            <p:ph/>
          </p:nvPr>
        </p:nvSpPr>
        <p:spPr>
          <a:xfrm>
            <a:off x="6639120" y="3044520"/>
            <a:ext cx="2921040" cy="156852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20" name="PlaceHolder 2"/>
          <p:cNvSpPr>
            <a:spLocks noGrp="1"/>
          </p:cNvSpPr>
          <p:nvPr>
            <p:ph/>
          </p:nvPr>
        </p:nvSpPr>
        <p:spPr>
          <a:xfrm>
            <a:off x="504000" y="1326600"/>
            <a:ext cx="4426920" cy="3288600"/>
          </a:xfrm>
          <a:prstGeom prst="rect">
            <a:avLst/>
          </a:prstGeom>
          <a:noFill/>
          <a:ln w="0">
            <a:noFill/>
          </a:ln>
        </p:spPr>
        <p:txBody>
          <a:bodyPr lIns="0" rIns="0" tIns="0" bIns="0" anchor="t">
            <a:normAutofit/>
          </a:bodyPr>
          <a:p>
            <a:endParaRPr b="0" lang="en-IN" sz="3200" spc="-1" strike="noStrike">
              <a:latin typeface="Arial"/>
            </a:endParaRPr>
          </a:p>
        </p:txBody>
      </p:sp>
      <p:sp>
        <p:nvSpPr>
          <p:cNvPr id="21"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22" name="PlaceHolder 4"/>
          <p:cNvSpPr>
            <a:spLocks noGrp="1"/>
          </p:cNvSpPr>
          <p:nvPr>
            <p:ph/>
          </p:nvPr>
        </p:nvSpPr>
        <p:spPr>
          <a:xfrm>
            <a:off x="5152680" y="304452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1"/>
          </p:nvPr>
        </p:nvSpPr>
        <p:spPr/>
        <p:txBody>
          <a:bodyPr/>
          <a:p>
            <a:r>
              <a:t>Footer</a:t>
            </a:r>
          </a:p>
        </p:txBody>
      </p:sp>
      <p:sp>
        <p:nvSpPr>
          <p:cNvPr id="7" name="PlaceHolder 6"/>
          <p:cNvSpPr>
            <a:spLocks noGrp="1"/>
          </p:cNvSpPr>
          <p:nvPr>
            <p:ph type="sldNum" idx="2"/>
          </p:nvPr>
        </p:nvSpPr>
        <p:spPr/>
        <p:txBody>
          <a:bodyPr/>
          <a:p>
            <a:fld id="{493E4F79-1C88-4521-A722-D4B4FB795393}" type="slidenum">
              <a:t>&lt;#&gt;</a:t>
            </a:fld>
          </a:p>
        </p:txBody>
      </p:sp>
      <p:sp>
        <p:nvSpPr>
          <p:cNvPr id="8" name="PlaceHolder 7"/>
          <p:cNvSpPr>
            <a:spLocks noGrp="1"/>
          </p:cNvSpPr>
          <p:nvPr>
            <p:ph type="dt" idx="3"/>
          </p:nvPr>
        </p:nvSpPr>
        <p:spPr/>
        <p:txBody>
          <a:bodyPr/>
          <a:p>
            <a:r>
              <a:rPr lang="en-IN"/>
              <a:t/>
            </a: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24" name="PlaceHolder 2"/>
          <p:cNvSpPr>
            <a:spLocks noGrp="1"/>
          </p:cNvSpPr>
          <p:nvPr>
            <p:ph/>
          </p:nvPr>
        </p:nvSpPr>
        <p:spPr>
          <a:xfrm>
            <a:off x="50400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25" name="PlaceHolder 3"/>
          <p:cNvSpPr>
            <a:spLocks noGrp="1"/>
          </p:cNvSpPr>
          <p:nvPr>
            <p:ph/>
          </p:nvPr>
        </p:nvSpPr>
        <p:spPr>
          <a:xfrm>
            <a:off x="5152680" y="1326600"/>
            <a:ext cx="4426920" cy="1568520"/>
          </a:xfrm>
          <a:prstGeom prst="rect">
            <a:avLst/>
          </a:prstGeom>
          <a:noFill/>
          <a:ln w="0">
            <a:noFill/>
          </a:ln>
        </p:spPr>
        <p:txBody>
          <a:bodyPr lIns="0" rIns="0" tIns="0" bIns="0" anchor="t">
            <a:normAutofit/>
          </a:bodyPr>
          <a:p>
            <a:endParaRPr b="0" lang="en-IN" sz="3200" spc="-1" strike="noStrike">
              <a:latin typeface="Arial"/>
            </a:endParaRPr>
          </a:p>
        </p:txBody>
      </p:sp>
      <p:sp>
        <p:nvSpPr>
          <p:cNvPr id="26" name="PlaceHolder 4"/>
          <p:cNvSpPr>
            <a:spLocks noGrp="1"/>
          </p:cNvSpPr>
          <p:nvPr>
            <p:ph/>
          </p:nvPr>
        </p:nvSpPr>
        <p:spPr>
          <a:xfrm>
            <a:off x="504000" y="3044520"/>
            <a:ext cx="9072000" cy="156852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1"/>
          </p:nvPr>
        </p:nvSpPr>
        <p:spPr/>
        <p:txBody>
          <a:bodyPr/>
          <a:p>
            <a:r>
              <a:t>Footer</a:t>
            </a:r>
          </a:p>
        </p:txBody>
      </p:sp>
      <p:sp>
        <p:nvSpPr>
          <p:cNvPr id="7" name="PlaceHolder 6"/>
          <p:cNvSpPr>
            <a:spLocks noGrp="1"/>
          </p:cNvSpPr>
          <p:nvPr>
            <p:ph type="sldNum" idx="2"/>
          </p:nvPr>
        </p:nvSpPr>
        <p:spPr/>
        <p:txBody>
          <a:bodyPr/>
          <a:p>
            <a:fld id="{A8727EFC-BC13-4E0B-B589-F5FCC75DBE97}" type="slidenum">
              <a:t>&lt;#&gt;</a:t>
            </a:fld>
          </a:p>
        </p:txBody>
      </p:sp>
      <p:sp>
        <p:nvSpPr>
          <p:cNvPr id="8" name="PlaceHolder 7"/>
          <p:cNvSpPr>
            <a:spLocks noGrp="1"/>
          </p:cNvSpPr>
          <p:nvPr>
            <p:ph type="dt" idx="3"/>
          </p:nvPr>
        </p:nvSpPr>
        <p:spPr/>
        <p:txBody>
          <a:bodyPr/>
          <a:p>
            <a:r>
              <a:rPr lang="en-IN"/>
              <a:t/>
            </a: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jpe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slideLayout" Target="../slideLayouts/slideLayout47.xml"/><Relationship Id="rId13" Type="http://schemas.openxmlformats.org/officeDocument/2006/relationships/slideLayout" Target="../slideLayouts/slideLayout48.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slideLayout" Target="../slideLayouts/slideLayout49.xml"/><Relationship Id="rId3" Type="http://schemas.openxmlformats.org/officeDocument/2006/relationships/slideLayout" Target="../slideLayouts/slideLayout50.xml"/><Relationship Id="rId4" Type="http://schemas.openxmlformats.org/officeDocument/2006/relationships/slideLayout" Target="../slideLayouts/slideLayout51.xml"/><Relationship Id="rId5" Type="http://schemas.openxmlformats.org/officeDocument/2006/relationships/slideLayout" Target="../slideLayouts/slideLayout52.xml"/><Relationship Id="rId6" Type="http://schemas.openxmlformats.org/officeDocument/2006/relationships/slideLayout" Target="../slideLayouts/slideLayout53.xml"/><Relationship Id="rId7" Type="http://schemas.openxmlformats.org/officeDocument/2006/relationships/slideLayout" Target="../slideLayouts/slideLayout54.xml"/><Relationship Id="rId8" Type="http://schemas.openxmlformats.org/officeDocument/2006/relationships/slideLayout" Target="../slideLayouts/slideLayout55.xml"/><Relationship Id="rId9" Type="http://schemas.openxmlformats.org/officeDocument/2006/relationships/slideLayout" Target="../slideLayouts/slideLayout56.xml"/><Relationship Id="rId10" Type="http://schemas.openxmlformats.org/officeDocument/2006/relationships/slideLayout" Target="../slideLayouts/slideLayout57.xml"/><Relationship Id="rId11" Type="http://schemas.openxmlformats.org/officeDocument/2006/relationships/slideLayout" Target="../slideLayouts/slideLayout58.xml"/><Relationship Id="rId12" Type="http://schemas.openxmlformats.org/officeDocument/2006/relationships/slideLayout" Target="../slideLayouts/slideLayout59.xml"/><Relationship Id="rId13" Type="http://schemas.openxmlformats.org/officeDocument/2006/relationships/slideLayout" Target="../slideLayouts/slideLayout60.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slideLayout" Target="../slideLayouts/slideLayout71.xml"/><Relationship Id="rId13" Type="http://schemas.openxmlformats.org/officeDocument/2006/relationships/slideLayout" Target="../slideLayouts/slideLayout72.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0" name="" descr=""/>
          <p:cNvPicPr/>
          <p:nvPr/>
        </p:nvPicPr>
        <p:blipFill>
          <a:blip r:embed="rId2"/>
          <a:stretch/>
        </p:blipFill>
        <p:spPr>
          <a:xfrm>
            <a:off x="0" y="4354560"/>
            <a:ext cx="10077840" cy="1314000"/>
          </a:xfrm>
          <a:prstGeom prst="rect">
            <a:avLst/>
          </a:prstGeom>
          <a:ln w="0">
            <a:noFill/>
          </a:ln>
        </p:spPr>
      </p:pic>
      <p:sp>
        <p:nvSpPr>
          <p:cNvPr id="1" name="PlaceHolder 1"/>
          <p:cNvSpPr>
            <a:spLocks noGrp="1"/>
          </p:cNvSpPr>
          <p:nvPr>
            <p:ph type="title"/>
          </p:nvPr>
        </p:nvSpPr>
        <p:spPr>
          <a:xfrm>
            <a:off x="504000" y="226080"/>
            <a:ext cx="9071640" cy="946080"/>
          </a:xfrm>
          <a:prstGeom prst="rect">
            <a:avLst/>
          </a:prstGeom>
          <a:noFill/>
          <a:ln w="0">
            <a:noFill/>
          </a:ln>
        </p:spPr>
        <p:txBody>
          <a:bodyPr lIns="0" rIns="0" tIns="0" bIns="0" anchor="ctr">
            <a:noAutofit/>
          </a:bodyPr>
          <a:p>
            <a:r>
              <a:rPr b="0" lang="en-IN" sz="1800" spc="-1" strike="noStrike">
                <a:latin typeface="Arial"/>
              </a:rPr>
              <a:t>Click to edit the title text format</a:t>
            </a:r>
            <a:endParaRPr b="0" lang="en-IN" sz="1800" spc="-1" strike="noStrike">
              <a:latin typeface="Arial"/>
            </a:endParaRPr>
          </a:p>
        </p:txBody>
      </p:sp>
      <p:sp>
        <p:nvSpPr>
          <p:cNvPr id="2" name="PlaceHolder 2"/>
          <p:cNvSpPr>
            <a:spLocks noGrp="1"/>
          </p:cNvSpPr>
          <p:nvPr>
            <p:ph type="ftr" idx="1"/>
          </p:nvPr>
        </p:nvSpPr>
        <p:spPr>
          <a:xfrm>
            <a:off x="3447360" y="5165280"/>
            <a:ext cx="3193200" cy="389160"/>
          </a:xfrm>
          <a:prstGeom prst="rect">
            <a:avLst/>
          </a:prstGeom>
          <a:noFill/>
          <a:ln w="0">
            <a:noFill/>
          </a:ln>
        </p:spPr>
        <p:txBody>
          <a:bodyPr lIns="0" rIns="0" tIns="0" bIns="0" anchor="t">
            <a:noAutofit/>
          </a:bodyPr>
          <a:lstStyle>
            <a:lvl1pPr algn="ctr">
              <a:lnSpc>
                <a:spcPct val="100000"/>
              </a:lnSpc>
              <a:buNone/>
              <a:defRPr b="0" lang="en-IN" sz="1400" spc="-1" strike="noStrike">
                <a:latin typeface="Arial"/>
              </a:defRPr>
            </a:lvl1pPr>
          </a:lstStyle>
          <a:p>
            <a:pPr algn="ctr">
              <a:lnSpc>
                <a:spcPct val="100000"/>
              </a:lnSpc>
              <a:buNone/>
            </a:pPr>
            <a:r>
              <a:rPr b="0" lang="en-IN" sz="1400" spc="-1" strike="noStrike">
                <a:latin typeface="Arial"/>
              </a:rPr>
              <a:t>&lt;footer&gt;</a:t>
            </a:r>
            <a:endParaRPr b="0" lang="en-IN" sz="1400" spc="-1" strike="noStrike">
              <a:latin typeface="Times New Roman"/>
            </a:endParaRPr>
          </a:p>
        </p:txBody>
      </p:sp>
      <p:sp>
        <p:nvSpPr>
          <p:cNvPr id="3" name="PlaceHolder 3"/>
          <p:cNvSpPr>
            <a:spLocks noGrp="1"/>
          </p:cNvSpPr>
          <p:nvPr>
            <p:ph type="sldNum" idx="2"/>
          </p:nvPr>
        </p:nvSpPr>
        <p:spPr>
          <a:xfrm>
            <a:off x="7227360" y="5165280"/>
            <a:ext cx="2346480" cy="389160"/>
          </a:xfrm>
          <a:prstGeom prst="rect">
            <a:avLst/>
          </a:prstGeom>
          <a:noFill/>
          <a:ln w="0">
            <a:noFill/>
          </a:ln>
        </p:spPr>
        <p:txBody>
          <a:bodyPr lIns="0" rIns="0" tIns="0" bIns="0" anchor="t">
            <a:noAutofit/>
          </a:bodyPr>
          <a:lstStyle>
            <a:lvl1pPr algn="r">
              <a:lnSpc>
                <a:spcPct val="100000"/>
              </a:lnSpc>
              <a:buNone/>
              <a:defRPr b="0" lang="en-IN" sz="1400" spc="-1" strike="noStrike">
                <a:latin typeface="Arial"/>
              </a:defRPr>
            </a:lvl1pPr>
          </a:lstStyle>
          <a:p>
            <a:pPr algn="r">
              <a:lnSpc>
                <a:spcPct val="100000"/>
              </a:lnSpc>
              <a:buNone/>
            </a:pPr>
            <a:fld id="{C1E0781F-2FB8-4D57-BC70-A8D76D53ABE6}" type="slidenum">
              <a:rPr b="0" lang="en-IN" sz="1400" spc="-1" strike="noStrike">
                <a:latin typeface="Arial"/>
              </a:rPr>
              <a:t>&lt;number&gt;</a:t>
            </a:fld>
            <a:endParaRPr b="0" lang="en-IN" sz="1400" spc="-1" strike="noStrike">
              <a:latin typeface="Times New Roman"/>
            </a:endParaRPr>
          </a:p>
        </p:txBody>
      </p:sp>
      <p:sp>
        <p:nvSpPr>
          <p:cNvPr id="4" name="PlaceHolder 4"/>
          <p:cNvSpPr>
            <a:spLocks noGrp="1"/>
          </p:cNvSpPr>
          <p:nvPr>
            <p:ph type="dt" idx="3"/>
          </p:nvPr>
        </p:nvSpPr>
        <p:spPr>
          <a:xfrm>
            <a:off x="504000" y="5165280"/>
            <a:ext cx="2346480" cy="389160"/>
          </a:xfrm>
          <a:prstGeom prst="rect">
            <a:avLst/>
          </a:prstGeom>
          <a:noFill/>
          <a:ln w="0">
            <a:noFill/>
          </a:ln>
        </p:spPr>
        <p:txBody>
          <a:bodyPr lIns="0" rIns="0" tIns="0" bIns="0" anchor="t">
            <a:noAutofit/>
          </a:bodyPr>
          <a:lstStyle>
            <a:lvl1pPr>
              <a:defRPr b="0" lang="en-IN" sz="1400" spc="-1" strike="noStrike">
                <a:latin typeface="Times New Roman"/>
              </a:defRPr>
            </a:lvl1pPr>
          </a:lstStyle>
          <a:p>
            <a:r>
              <a:rPr b="0" lang="en-IN" sz="1400" spc="-1" strike="noStrike">
                <a:latin typeface="Times New Roman"/>
              </a:rPr>
              <a:t>&lt;date/time&gt;</a:t>
            </a:r>
            <a:endParaRPr b="0" lang="en-IN" sz="1400" spc="-1" strike="noStrike">
              <a:latin typeface="Times New Roman"/>
            </a:endParaRPr>
          </a:p>
        </p:txBody>
      </p:sp>
      <p:sp>
        <p:nvSpPr>
          <p:cNvPr id="5" name="PlaceHolder 5"/>
          <p:cNvSpPr>
            <a:spLocks noGrp="1"/>
          </p:cNvSpPr>
          <p:nvPr>
            <p:ph type="body"/>
          </p:nvPr>
        </p:nvSpPr>
        <p:spPr>
          <a:xfrm>
            <a:off x="504000" y="1326600"/>
            <a:ext cx="9072000" cy="328860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IN" sz="3200" spc="-1" strike="noStrike">
                <a:latin typeface="Arial"/>
              </a:rPr>
              <a:t>Click to edit the outline text format</a:t>
            </a:r>
            <a:endParaRPr b="0" lang="en-IN" sz="3200" spc="-1" strike="noStrike">
              <a:latin typeface="Arial"/>
            </a:endParaRPr>
          </a:p>
          <a:p>
            <a:pPr lvl="1" marL="864000" indent="-324000">
              <a:spcBef>
                <a:spcPts val="1134"/>
              </a:spcBef>
              <a:buClr>
                <a:srgbClr val="000000"/>
              </a:buClr>
              <a:buSzPct val="75000"/>
              <a:buFont typeface="Symbol" charset="2"/>
              <a:buChar char=""/>
            </a:pPr>
            <a:r>
              <a:rPr b="0" lang="en-IN" sz="2800" spc="-1" strike="noStrike">
                <a:latin typeface="Arial"/>
              </a:rPr>
              <a:t>Second Outline Level</a:t>
            </a:r>
            <a:endParaRPr b="0" lang="en-IN" sz="2800" spc="-1" strike="noStrike">
              <a:latin typeface="Arial"/>
            </a:endParaRPr>
          </a:p>
          <a:p>
            <a:pPr lvl="2" marL="1296000" indent="-288000">
              <a:spcBef>
                <a:spcPts val="850"/>
              </a:spcBef>
              <a:buClr>
                <a:srgbClr val="000000"/>
              </a:buClr>
              <a:buSzPct val="45000"/>
              <a:buFont typeface="Wingdings" charset="2"/>
              <a:buChar char=""/>
            </a:pPr>
            <a:r>
              <a:rPr b="0" lang="en-IN" sz="2400" spc="-1" strike="noStrike">
                <a:latin typeface="Arial"/>
              </a:rPr>
              <a:t>Third Outline Level</a:t>
            </a:r>
            <a:endParaRPr b="0" lang="en-IN" sz="2400" spc="-1" strike="noStrike">
              <a:latin typeface="Arial"/>
            </a:endParaRPr>
          </a:p>
          <a:p>
            <a:pPr lvl="3" marL="1728000" indent="-216000">
              <a:spcBef>
                <a:spcPts val="567"/>
              </a:spcBef>
              <a:buClr>
                <a:srgbClr val="000000"/>
              </a:buClr>
              <a:buSzPct val="75000"/>
              <a:buFont typeface="Symbol" charset="2"/>
              <a:buChar char=""/>
            </a:pPr>
            <a:r>
              <a:rPr b="0" lang="en-IN" sz="2000" spc="-1" strike="noStrike">
                <a:latin typeface="Arial"/>
              </a:rPr>
              <a:t>Fourth Outline Level</a:t>
            </a:r>
            <a:endParaRPr b="0" lang="en-IN" sz="2000" spc="-1" strike="noStrike">
              <a:latin typeface="Arial"/>
            </a:endParaRPr>
          </a:p>
          <a:p>
            <a:pPr lvl="4" marL="2160000" indent="-216000">
              <a:spcBef>
                <a:spcPts val="283"/>
              </a:spcBef>
              <a:buClr>
                <a:srgbClr val="000000"/>
              </a:buClr>
              <a:buSzPct val="45000"/>
              <a:buFont typeface="Wingdings" charset="2"/>
              <a:buChar char=""/>
            </a:pPr>
            <a:r>
              <a:rPr b="0" lang="en-IN" sz="2000" spc="-1" strike="noStrike">
                <a:latin typeface="Arial"/>
              </a:rPr>
              <a:t>Fifth Outline Level</a:t>
            </a:r>
            <a:endParaRPr b="0" lang="en-IN" sz="2000" spc="-1" strike="noStrike">
              <a:latin typeface="Arial"/>
            </a:endParaRPr>
          </a:p>
          <a:p>
            <a:pPr lvl="5" marL="2592000" indent="-216000">
              <a:spcBef>
                <a:spcPts val="283"/>
              </a:spcBef>
              <a:buClr>
                <a:srgbClr val="000000"/>
              </a:buClr>
              <a:buSzPct val="45000"/>
              <a:buFont typeface="Wingdings" charset="2"/>
              <a:buChar char=""/>
            </a:pPr>
            <a:r>
              <a:rPr b="0" lang="en-IN" sz="2000" spc="-1" strike="noStrike">
                <a:latin typeface="Arial"/>
              </a:rPr>
              <a:t>Sixth Outline Level</a:t>
            </a:r>
            <a:endParaRPr b="0" lang="en-IN" sz="2000" spc="-1" strike="noStrike">
              <a:latin typeface="Arial"/>
            </a:endParaRPr>
          </a:p>
          <a:p>
            <a:pPr lvl="6" marL="3024000" indent="-216000">
              <a:spcBef>
                <a:spcPts val="283"/>
              </a:spcBef>
              <a:buClr>
                <a:srgbClr val="000000"/>
              </a:buClr>
              <a:buSzPct val="45000"/>
              <a:buFont typeface="Wingdings" charset="2"/>
              <a:buChar char=""/>
            </a:pPr>
            <a:r>
              <a:rPr b="0" lang="en-IN" sz="2000" spc="-1" strike="noStrike">
                <a:latin typeface="Arial"/>
              </a:rPr>
              <a:t>Seventh Outline Level</a:t>
            </a:r>
            <a:endParaRPr b="0" lang="en-IN"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 name=""/>
          <p:cNvSpPr/>
          <p:nvPr/>
        </p:nvSpPr>
        <p:spPr>
          <a:xfrm>
            <a:off x="0" y="0"/>
            <a:ext cx="10076400" cy="705240"/>
          </a:xfrm>
          <a:prstGeom prst="rect">
            <a:avLst/>
          </a:prstGeom>
          <a:gradFill rotWithShape="0">
            <a:gsLst>
              <a:gs pos="0">
                <a:srgbClr val="dff2fc"/>
              </a:gs>
              <a:gs pos="100000">
                <a:srgbClr val="009bdd"/>
              </a:gs>
            </a:gsLst>
            <a:lin ang="10800000"/>
          </a:gradFill>
          <a:ln w="0">
            <a:noFill/>
          </a:ln>
        </p:spPr>
        <p:style>
          <a:lnRef idx="0"/>
          <a:fillRef idx="0"/>
          <a:effectRef idx="0"/>
          <a:fontRef idx="minor"/>
        </p:style>
      </p:sp>
      <p:sp>
        <p:nvSpPr>
          <p:cNvPr id="43" name=""/>
          <p:cNvSpPr/>
          <p:nvPr/>
        </p:nvSpPr>
        <p:spPr>
          <a:xfrm>
            <a:off x="0" y="4965840"/>
            <a:ext cx="10076400" cy="705240"/>
          </a:xfrm>
          <a:prstGeom prst="rect">
            <a:avLst/>
          </a:prstGeom>
          <a:gradFill rotWithShape="0">
            <a:gsLst>
              <a:gs pos="0">
                <a:srgbClr val="dff2fc"/>
              </a:gs>
              <a:gs pos="100000">
                <a:srgbClr val="009bdd"/>
              </a:gs>
            </a:gsLst>
            <a:lin ang="10800000"/>
          </a:gradFill>
          <a:ln w="0">
            <a:noFill/>
          </a:ln>
        </p:spPr>
        <p:style>
          <a:lnRef idx="0"/>
          <a:fillRef idx="0"/>
          <a:effectRef idx="0"/>
          <a:fontRef idx="minor"/>
        </p:style>
      </p:sp>
      <p:sp>
        <p:nvSpPr>
          <p:cNvPr id="44" name="PlaceHolder 1"/>
          <p:cNvSpPr>
            <a:spLocks noGrp="1"/>
          </p:cNvSpPr>
          <p:nvPr>
            <p:ph type="ftr" idx="4"/>
          </p:nvPr>
        </p:nvSpPr>
        <p:spPr>
          <a:xfrm>
            <a:off x="3447360" y="5166000"/>
            <a:ext cx="3194280" cy="389880"/>
          </a:xfrm>
          <a:prstGeom prst="rect">
            <a:avLst/>
          </a:prstGeom>
          <a:noFill/>
          <a:ln w="0">
            <a:noFill/>
          </a:ln>
        </p:spPr>
        <p:txBody>
          <a:bodyPr lIns="0" rIns="0" tIns="0" bIns="0" anchor="t">
            <a:noAutofit/>
          </a:bodyPr>
          <a:lstStyle>
            <a:lvl1pPr algn="ctr">
              <a:lnSpc>
                <a:spcPct val="100000"/>
              </a:lnSpc>
              <a:buNone/>
              <a:defRPr b="0" lang="en-IN" sz="1400" spc="-1" strike="noStrike">
                <a:latin typeface="Times New Roman"/>
              </a:defRPr>
            </a:lvl1pPr>
          </a:lstStyle>
          <a:p>
            <a:pPr algn="ctr">
              <a:lnSpc>
                <a:spcPct val="100000"/>
              </a:lnSpc>
              <a:buNone/>
            </a:pPr>
            <a:r>
              <a:rPr b="0" lang="en-IN" sz="1400" spc="-1" strike="noStrike">
                <a:latin typeface="Times New Roman"/>
              </a:rPr>
              <a:t>&lt;footer&gt;</a:t>
            </a:r>
            <a:endParaRPr b="0" lang="en-IN" sz="1400" spc="-1" strike="noStrike">
              <a:latin typeface="Times New Roman"/>
            </a:endParaRPr>
          </a:p>
        </p:txBody>
      </p:sp>
      <p:sp>
        <p:nvSpPr>
          <p:cNvPr id="45" name="PlaceHolder 2"/>
          <p:cNvSpPr>
            <a:spLocks noGrp="1"/>
          </p:cNvSpPr>
          <p:nvPr>
            <p:ph type="sldNum" idx="5"/>
          </p:nvPr>
        </p:nvSpPr>
        <p:spPr>
          <a:xfrm>
            <a:off x="7227720" y="5166000"/>
            <a:ext cx="2347200" cy="389880"/>
          </a:xfrm>
          <a:prstGeom prst="rect">
            <a:avLst/>
          </a:prstGeom>
          <a:noFill/>
          <a:ln w="0">
            <a:noFill/>
          </a:ln>
        </p:spPr>
        <p:txBody>
          <a:bodyPr lIns="0" rIns="0" tIns="0" bIns="0" anchor="t">
            <a:noAutofit/>
          </a:bodyPr>
          <a:lstStyle>
            <a:lvl1pPr algn="r">
              <a:lnSpc>
                <a:spcPct val="100000"/>
              </a:lnSpc>
              <a:buNone/>
              <a:defRPr b="0" lang="en-IN" sz="1400" spc="-1" strike="noStrike">
                <a:latin typeface="Times New Roman"/>
              </a:defRPr>
            </a:lvl1pPr>
          </a:lstStyle>
          <a:p>
            <a:pPr algn="r">
              <a:lnSpc>
                <a:spcPct val="100000"/>
              </a:lnSpc>
              <a:buNone/>
            </a:pPr>
            <a:fld id="{B2C1A770-3795-4A9D-9598-FF5988491E63}" type="slidenum">
              <a:rPr b="0" lang="en-IN" sz="1400" spc="-1" strike="noStrike">
                <a:latin typeface="Times New Roman"/>
              </a:rPr>
              <a:t>&lt;number&gt;</a:t>
            </a:fld>
            <a:endParaRPr b="0" lang="en-IN" sz="1400" spc="-1" strike="noStrike">
              <a:latin typeface="Times New Roman"/>
            </a:endParaRPr>
          </a:p>
        </p:txBody>
      </p:sp>
      <p:sp>
        <p:nvSpPr>
          <p:cNvPr id="46" name="PlaceHolder 3"/>
          <p:cNvSpPr>
            <a:spLocks noGrp="1"/>
          </p:cNvSpPr>
          <p:nvPr>
            <p:ph type="dt" idx="6"/>
          </p:nvPr>
        </p:nvSpPr>
        <p:spPr>
          <a:xfrm>
            <a:off x="504000" y="5166000"/>
            <a:ext cx="2347200" cy="389880"/>
          </a:xfrm>
          <a:prstGeom prst="rect">
            <a:avLst/>
          </a:prstGeom>
          <a:noFill/>
          <a:ln w="0">
            <a:noFill/>
          </a:ln>
        </p:spPr>
        <p:txBody>
          <a:bodyPr lIns="0" rIns="0" tIns="0" bIns="0" anchor="t">
            <a:noAutofit/>
          </a:bodyPr>
          <a:lstStyle>
            <a:lvl1pPr>
              <a:defRPr b="0" lang="en-IN" sz="1400" spc="-1" strike="noStrike">
                <a:latin typeface="Times New Roman"/>
              </a:defRPr>
            </a:lvl1pPr>
          </a:lstStyle>
          <a:p>
            <a:r>
              <a:rPr b="0" lang="en-IN" sz="1400" spc="-1" strike="noStrike">
                <a:latin typeface="Times New Roman"/>
              </a:rPr>
              <a:t>&lt;date/time&gt;</a:t>
            </a:r>
            <a:endParaRPr b="0" lang="en-IN" sz="1400" spc="-1" strike="noStrike">
              <a:latin typeface="Times New Roman"/>
            </a:endParaRPr>
          </a:p>
        </p:txBody>
      </p:sp>
      <p:sp>
        <p:nvSpPr>
          <p:cNvPr id="47" name="PlaceHolder 4"/>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r>
              <a:rPr b="0" lang="en-IN" sz="4400" spc="-1" strike="noStrike">
                <a:latin typeface="Arial"/>
              </a:rPr>
              <a:t>Click to edit the title text format</a:t>
            </a:r>
            <a:endParaRPr b="0" lang="en-IN" sz="4400" spc="-1" strike="noStrike">
              <a:latin typeface="Arial"/>
            </a:endParaRPr>
          </a:p>
        </p:txBody>
      </p:sp>
      <p:sp>
        <p:nvSpPr>
          <p:cNvPr id="48" name="PlaceHolder 5"/>
          <p:cNvSpPr>
            <a:spLocks noGrp="1"/>
          </p:cNvSpPr>
          <p:nvPr>
            <p:ph type="body"/>
          </p:nvPr>
        </p:nvSpPr>
        <p:spPr>
          <a:xfrm>
            <a:off x="504000" y="1326600"/>
            <a:ext cx="9072000" cy="328860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IN" sz="3200" spc="-1" strike="noStrike">
                <a:latin typeface="Arial"/>
              </a:rPr>
              <a:t>Click to edit the outline text format</a:t>
            </a:r>
            <a:endParaRPr b="0" lang="en-IN" sz="3200" spc="-1" strike="noStrike">
              <a:latin typeface="Arial"/>
            </a:endParaRPr>
          </a:p>
          <a:p>
            <a:pPr lvl="1" marL="864000" indent="-324000">
              <a:spcBef>
                <a:spcPts val="1134"/>
              </a:spcBef>
              <a:buClr>
                <a:srgbClr val="000000"/>
              </a:buClr>
              <a:buSzPct val="75000"/>
              <a:buFont typeface="Symbol" charset="2"/>
              <a:buChar char=""/>
            </a:pPr>
            <a:r>
              <a:rPr b="0" lang="en-IN" sz="2800" spc="-1" strike="noStrike">
                <a:latin typeface="Arial"/>
              </a:rPr>
              <a:t>Second Outline Level</a:t>
            </a:r>
            <a:endParaRPr b="0" lang="en-IN" sz="2800" spc="-1" strike="noStrike">
              <a:latin typeface="Arial"/>
            </a:endParaRPr>
          </a:p>
          <a:p>
            <a:pPr lvl="2" marL="1296000" indent="-288000">
              <a:spcBef>
                <a:spcPts val="850"/>
              </a:spcBef>
              <a:buClr>
                <a:srgbClr val="000000"/>
              </a:buClr>
              <a:buSzPct val="45000"/>
              <a:buFont typeface="Wingdings" charset="2"/>
              <a:buChar char=""/>
            </a:pPr>
            <a:r>
              <a:rPr b="0" lang="en-IN" sz="2400" spc="-1" strike="noStrike">
                <a:latin typeface="Arial"/>
              </a:rPr>
              <a:t>Third Outline Level</a:t>
            </a:r>
            <a:endParaRPr b="0" lang="en-IN" sz="2400" spc="-1" strike="noStrike">
              <a:latin typeface="Arial"/>
            </a:endParaRPr>
          </a:p>
          <a:p>
            <a:pPr lvl="3" marL="1728000" indent="-216000">
              <a:spcBef>
                <a:spcPts val="567"/>
              </a:spcBef>
              <a:buClr>
                <a:srgbClr val="000000"/>
              </a:buClr>
              <a:buSzPct val="75000"/>
              <a:buFont typeface="Symbol" charset="2"/>
              <a:buChar char=""/>
            </a:pPr>
            <a:r>
              <a:rPr b="0" lang="en-IN" sz="2000" spc="-1" strike="noStrike">
                <a:latin typeface="Arial"/>
              </a:rPr>
              <a:t>Fourth Outline Level</a:t>
            </a:r>
            <a:endParaRPr b="0" lang="en-IN" sz="2000" spc="-1" strike="noStrike">
              <a:latin typeface="Arial"/>
            </a:endParaRPr>
          </a:p>
          <a:p>
            <a:pPr lvl="4" marL="2160000" indent="-216000">
              <a:spcBef>
                <a:spcPts val="283"/>
              </a:spcBef>
              <a:buClr>
                <a:srgbClr val="000000"/>
              </a:buClr>
              <a:buSzPct val="45000"/>
              <a:buFont typeface="Wingdings" charset="2"/>
              <a:buChar char=""/>
            </a:pPr>
            <a:r>
              <a:rPr b="0" lang="en-IN" sz="2000" spc="-1" strike="noStrike">
                <a:latin typeface="Arial"/>
              </a:rPr>
              <a:t>Fifth Outline Level</a:t>
            </a:r>
            <a:endParaRPr b="0" lang="en-IN" sz="2000" spc="-1" strike="noStrike">
              <a:latin typeface="Arial"/>
            </a:endParaRPr>
          </a:p>
          <a:p>
            <a:pPr lvl="5" marL="2592000" indent="-216000">
              <a:spcBef>
                <a:spcPts val="283"/>
              </a:spcBef>
              <a:buClr>
                <a:srgbClr val="000000"/>
              </a:buClr>
              <a:buSzPct val="45000"/>
              <a:buFont typeface="Wingdings" charset="2"/>
              <a:buChar char=""/>
            </a:pPr>
            <a:r>
              <a:rPr b="0" lang="en-IN" sz="2000" spc="-1" strike="noStrike">
                <a:latin typeface="Arial"/>
              </a:rPr>
              <a:t>Sixth Outline Level</a:t>
            </a:r>
            <a:endParaRPr b="0" lang="en-IN" sz="2000" spc="-1" strike="noStrike">
              <a:latin typeface="Arial"/>
            </a:endParaRPr>
          </a:p>
          <a:p>
            <a:pPr lvl="6" marL="3024000" indent="-216000">
              <a:spcBef>
                <a:spcPts val="283"/>
              </a:spcBef>
              <a:buClr>
                <a:srgbClr val="000000"/>
              </a:buClr>
              <a:buSzPct val="45000"/>
              <a:buFont typeface="Wingdings" charset="2"/>
              <a:buChar char=""/>
            </a:pPr>
            <a:r>
              <a:rPr b="0" lang="en-IN" sz="2000" spc="-1" strike="noStrike">
                <a:latin typeface="Arial"/>
              </a:rPr>
              <a:t>Seventh Outline Level</a:t>
            </a:r>
            <a:endParaRPr b="0" lang="en-IN"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5" name=""/>
          <p:cNvSpPr/>
          <p:nvPr/>
        </p:nvSpPr>
        <p:spPr>
          <a:xfrm>
            <a:off x="0" y="0"/>
            <a:ext cx="10074960" cy="704520"/>
          </a:xfrm>
          <a:prstGeom prst="rect">
            <a:avLst/>
          </a:prstGeom>
          <a:gradFill rotWithShape="0">
            <a:gsLst>
              <a:gs pos="0">
                <a:srgbClr val="dff2fc"/>
              </a:gs>
              <a:gs pos="100000">
                <a:srgbClr val="009bdd"/>
              </a:gs>
            </a:gsLst>
            <a:lin ang="10800000"/>
          </a:gradFill>
          <a:ln w="0">
            <a:noFill/>
          </a:ln>
        </p:spPr>
        <p:style>
          <a:lnRef idx="0"/>
          <a:fillRef idx="0"/>
          <a:effectRef idx="0"/>
          <a:fontRef idx="minor"/>
        </p:style>
      </p:sp>
      <p:sp>
        <p:nvSpPr>
          <p:cNvPr id="86" name=""/>
          <p:cNvSpPr/>
          <p:nvPr/>
        </p:nvSpPr>
        <p:spPr>
          <a:xfrm>
            <a:off x="0" y="4965120"/>
            <a:ext cx="10074960" cy="704520"/>
          </a:xfrm>
          <a:prstGeom prst="rect">
            <a:avLst/>
          </a:prstGeom>
          <a:gradFill rotWithShape="0">
            <a:gsLst>
              <a:gs pos="0">
                <a:srgbClr val="dff2fc"/>
              </a:gs>
              <a:gs pos="100000">
                <a:srgbClr val="009bdd"/>
              </a:gs>
            </a:gsLst>
            <a:lin ang="10800000"/>
          </a:gradFill>
          <a:ln w="0">
            <a:noFill/>
          </a:ln>
        </p:spPr>
        <p:style>
          <a:lnRef idx="0"/>
          <a:fillRef idx="0"/>
          <a:effectRef idx="0"/>
          <a:fontRef idx="minor"/>
        </p:style>
      </p:sp>
      <p:sp>
        <p:nvSpPr>
          <p:cNvPr id="87" name="PlaceHolder 1"/>
          <p:cNvSpPr>
            <a:spLocks noGrp="1"/>
          </p:cNvSpPr>
          <p:nvPr>
            <p:ph type="ftr" idx="7"/>
          </p:nvPr>
        </p:nvSpPr>
        <p:spPr>
          <a:xfrm>
            <a:off x="3447360" y="5165280"/>
            <a:ext cx="3193200" cy="389160"/>
          </a:xfrm>
          <a:prstGeom prst="rect">
            <a:avLst/>
          </a:prstGeom>
          <a:noFill/>
          <a:ln w="0">
            <a:noFill/>
          </a:ln>
        </p:spPr>
        <p:txBody>
          <a:bodyPr lIns="0" rIns="0" tIns="0" bIns="0" anchor="t">
            <a:noAutofit/>
          </a:bodyPr>
          <a:lstStyle>
            <a:lvl1pPr algn="ctr">
              <a:lnSpc>
                <a:spcPct val="100000"/>
              </a:lnSpc>
              <a:buNone/>
              <a:defRPr b="0" lang="en-IN" sz="1400" spc="-1" strike="noStrike">
                <a:latin typeface="Arial"/>
              </a:defRPr>
            </a:lvl1pPr>
          </a:lstStyle>
          <a:p>
            <a:pPr algn="ctr">
              <a:lnSpc>
                <a:spcPct val="100000"/>
              </a:lnSpc>
              <a:buNone/>
            </a:pPr>
            <a:r>
              <a:rPr b="0" lang="en-IN" sz="1400" spc="-1" strike="noStrike">
                <a:latin typeface="Arial"/>
              </a:rPr>
              <a:t>&lt;footer&gt;</a:t>
            </a:r>
            <a:endParaRPr b="0" lang="en-IN" sz="1400" spc="-1" strike="noStrike">
              <a:latin typeface="Times New Roman"/>
            </a:endParaRPr>
          </a:p>
        </p:txBody>
      </p:sp>
      <p:sp>
        <p:nvSpPr>
          <p:cNvPr id="88" name="PlaceHolder 2"/>
          <p:cNvSpPr>
            <a:spLocks noGrp="1"/>
          </p:cNvSpPr>
          <p:nvPr>
            <p:ph type="sldNum" idx="8"/>
          </p:nvPr>
        </p:nvSpPr>
        <p:spPr>
          <a:xfrm>
            <a:off x="7227360" y="5165280"/>
            <a:ext cx="2346480" cy="389160"/>
          </a:xfrm>
          <a:prstGeom prst="rect">
            <a:avLst/>
          </a:prstGeom>
          <a:noFill/>
          <a:ln w="0">
            <a:noFill/>
          </a:ln>
        </p:spPr>
        <p:txBody>
          <a:bodyPr lIns="0" rIns="0" tIns="0" bIns="0" anchor="t">
            <a:noAutofit/>
          </a:bodyPr>
          <a:lstStyle>
            <a:lvl1pPr algn="r">
              <a:lnSpc>
                <a:spcPct val="100000"/>
              </a:lnSpc>
              <a:buNone/>
              <a:defRPr b="0" lang="en-IN" sz="1400" spc="-1" strike="noStrike">
                <a:latin typeface="Arial"/>
              </a:defRPr>
            </a:lvl1pPr>
          </a:lstStyle>
          <a:p>
            <a:pPr algn="r">
              <a:lnSpc>
                <a:spcPct val="100000"/>
              </a:lnSpc>
              <a:buNone/>
            </a:pPr>
            <a:fld id="{D837E264-7E99-4266-AB4C-25AE70499E71}" type="slidenum">
              <a:rPr b="0" lang="en-IN" sz="1400" spc="-1" strike="noStrike">
                <a:latin typeface="Arial"/>
              </a:rPr>
              <a:t>&lt;number&gt;</a:t>
            </a:fld>
            <a:endParaRPr b="0" lang="en-IN" sz="1400" spc="-1" strike="noStrike">
              <a:latin typeface="Times New Roman"/>
            </a:endParaRPr>
          </a:p>
        </p:txBody>
      </p:sp>
      <p:sp>
        <p:nvSpPr>
          <p:cNvPr id="89" name="PlaceHolder 3"/>
          <p:cNvSpPr>
            <a:spLocks noGrp="1"/>
          </p:cNvSpPr>
          <p:nvPr>
            <p:ph type="dt" idx="9"/>
          </p:nvPr>
        </p:nvSpPr>
        <p:spPr>
          <a:xfrm>
            <a:off x="504000" y="5165280"/>
            <a:ext cx="2346480" cy="389160"/>
          </a:xfrm>
          <a:prstGeom prst="rect">
            <a:avLst/>
          </a:prstGeom>
          <a:noFill/>
          <a:ln w="0">
            <a:noFill/>
          </a:ln>
        </p:spPr>
        <p:txBody>
          <a:bodyPr lIns="0" rIns="0" tIns="0" bIns="0" anchor="t">
            <a:noAutofit/>
          </a:bodyPr>
          <a:lstStyle>
            <a:lvl1pPr>
              <a:defRPr b="0" lang="en-IN" sz="1400" spc="-1" strike="noStrike">
                <a:latin typeface="Times New Roman"/>
              </a:defRPr>
            </a:lvl1pPr>
          </a:lstStyle>
          <a:p>
            <a:r>
              <a:rPr b="0" lang="en-IN" sz="1400" spc="-1" strike="noStrike">
                <a:latin typeface="Times New Roman"/>
              </a:rPr>
              <a:t>&lt;date/time&gt;</a:t>
            </a:r>
            <a:endParaRPr b="0" lang="en-IN" sz="1400" spc="-1" strike="noStrike">
              <a:latin typeface="Times New Roman"/>
            </a:endParaRPr>
          </a:p>
        </p:txBody>
      </p:sp>
      <p:sp>
        <p:nvSpPr>
          <p:cNvPr id="90" name="PlaceHolder 4"/>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r>
              <a:rPr b="0" lang="en-IN" sz="4400" spc="-1" strike="noStrike">
                <a:latin typeface="Arial"/>
              </a:rPr>
              <a:t>Click to edit the title text format</a:t>
            </a:r>
            <a:endParaRPr b="0" lang="en-IN" sz="4400" spc="-1" strike="noStrike">
              <a:latin typeface="Arial"/>
            </a:endParaRPr>
          </a:p>
        </p:txBody>
      </p:sp>
      <p:sp>
        <p:nvSpPr>
          <p:cNvPr id="91" name="PlaceHolder 5"/>
          <p:cNvSpPr>
            <a:spLocks noGrp="1"/>
          </p:cNvSpPr>
          <p:nvPr>
            <p:ph type="body"/>
          </p:nvPr>
        </p:nvSpPr>
        <p:spPr>
          <a:xfrm>
            <a:off x="504000" y="1326600"/>
            <a:ext cx="9072000" cy="328860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IN" sz="3200" spc="-1" strike="noStrike">
                <a:latin typeface="Arial"/>
              </a:rPr>
              <a:t>Click to edit the outline text format</a:t>
            </a:r>
            <a:endParaRPr b="0" lang="en-IN" sz="3200" spc="-1" strike="noStrike">
              <a:latin typeface="Arial"/>
            </a:endParaRPr>
          </a:p>
          <a:p>
            <a:pPr lvl="1" marL="864000" indent="-324000">
              <a:spcBef>
                <a:spcPts val="1134"/>
              </a:spcBef>
              <a:buClr>
                <a:srgbClr val="000000"/>
              </a:buClr>
              <a:buSzPct val="75000"/>
              <a:buFont typeface="Symbol" charset="2"/>
              <a:buChar char=""/>
            </a:pPr>
            <a:r>
              <a:rPr b="0" lang="en-IN" sz="2800" spc="-1" strike="noStrike">
                <a:latin typeface="Arial"/>
              </a:rPr>
              <a:t>Second Outline Level</a:t>
            </a:r>
            <a:endParaRPr b="0" lang="en-IN" sz="2800" spc="-1" strike="noStrike">
              <a:latin typeface="Arial"/>
            </a:endParaRPr>
          </a:p>
          <a:p>
            <a:pPr lvl="2" marL="1296000" indent="-288000">
              <a:spcBef>
                <a:spcPts val="850"/>
              </a:spcBef>
              <a:buClr>
                <a:srgbClr val="000000"/>
              </a:buClr>
              <a:buSzPct val="45000"/>
              <a:buFont typeface="Wingdings" charset="2"/>
              <a:buChar char=""/>
            </a:pPr>
            <a:r>
              <a:rPr b="0" lang="en-IN" sz="2400" spc="-1" strike="noStrike">
                <a:latin typeface="Arial"/>
              </a:rPr>
              <a:t>Third Outline Level</a:t>
            </a:r>
            <a:endParaRPr b="0" lang="en-IN" sz="2400" spc="-1" strike="noStrike">
              <a:latin typeface="Arial"/>
            </a:endParaRPr>
          </a:p>
          <a:p>
            <a:pPr lvl="3" marL="1728000" indent="-216000">
              <a:spcBef>
                <a:spcPts val="567"/>
              </a:spcBef>
              <a:buClr>
                <a:srgbClr val="000000"/>
              </a:buClr>
              <a:buSzPct val="75000"/>
              <a:buFont typeface="Symbol" charset="2"/>
              <a:buChar char=""/>
            </a:pPr>
            <a:r>
              <a:rPr b="0" lang="en-IN" sz="2000" spc="-1" strike="noStrike">
                <a:latin typeface="Arial"/>
              </a:rPr>
              <a:t>Fourth Outline Level</a:t>
            </a:r>
            <a:endParaRPr b="0" lang="en-IN" sz="2000" spc="-1" strike="noStrike">
              <a:latin typeface="Arial"/>
            </a:endParaRPr>
          </a:p>
          <a:p>
            <a:pPr lvl="4" marL="2160000" indent="-216000">
              <a:spcBef>
                <a:spcPts val="283"/>
              </a:spcBef>
              <a:buClr>
                <a:srgbClr val="000000"/>
              </a:buClr>
              <a:buSzPct val="45000"/>
              <a:buFont typeface="Wingdings" charset="2"/>
              <a:buChar char=""/>
            </a:pPr>
            <a:r>
              <a:rPr b="0" lang="en-IN" sz="2000" spc="-1" strike="noStrike">
                <a:latin typeface="Arial"/>
              </a:rPr>
              <a:t>Fifth Outline Level</a:t>
            </a:r>
            <a:endParaRPr b="0" lang="en-IN" sz="2000" spc="-1" strike="noStrike">
              <a:latin typeface="Arial"/>
            </a:endParaRPr>
          </a:p>
          <a:p>
            <a:pPr lvl="5" marL="2592000" indent="-216000">
              <a:spcBef>
                <a:spcPts val="283"/>
              </a:spcBef>
              <a:buClr>
                <a:srgbClr val="000000"/>
              </a:buClr>
              <a:buSzPct val="45000"/>
              <a:buFont typeface="Wingdings" charset="2"/>
              <a:buChar char=""/>
            </a:pPr>
            <a:r>
              <a:rPr b="0" lang="en-IN" sz="2000" spc="-1" strike="noStrike">
                <a:latin typeface="Arial"/>
              </a:rPr>
              <a:t>Sixth Outline Level</a:t>
            </a:r>
            <a:endParaRPr b="0" lang="en-IN" sz="2000" spc="-1" strike="noStrike">
              <a:latin typeface="Arial"/>
            </a:endParaRPr>
          </a:p>
          <a:p>
            <a:pPr lvl="6" marL="3024000" indent="-216000">
              <a:spcBef>
                <a:spcPts val="283"/>
              </a:spcBef>
              <a:buClr>
                <a:srgbClr val="000000"/>
              </a:buClr>
              <a:buSzPct val="45000"/>
              <a:buFont typeface="Wingdings" charset="2"/>
              <a:buChar char=""/>
            </a:pPr>
            <a:r>
              <a:rPr b="0" lang="en-IN" sz="2000" spc="-1" strike="noStrike">
                <a:latin typeface="Arial"/>
              </a:rPr>
              <a:t>Seventh Outline Level</a:t>
            </a:r>
            <a:endParaRPr b="0" lang="en-IN"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8" name=""/>
          <p:cNvSpPr/>
          <p:nvPr/>
        </p:nvSpPr>
        <p:spPr>
          <a:xfrm>
            <a:off x="0" y="0"/>
            <a:ext cx="10076400" cy="705240"/>
          </a:xfrm>
          <a:prstGeom prst="rect">
            <a:avLst/>
          </a:prstGeom>
          <a:gradFill rotWithShape="0">
            <a:gsLst>
              <a:gs pos="0">
                <a:srgbClr val="dff2fc"/>
              </a:gs>
              <a:gs pos="100000">
                <a:srgbClr val="009bdd"/>
              </a:gs>
            </a:gsLst>
            <a:lin ang="10800000"/>
          </a:gradFill>
          <a:ln w="0">
            <a:noFill/>
          </a:ln>
        </p:spPr>
        <p:style>
          <a:lnRef idx="0"/>
          <a:fillRef idx="0"/>
          <a:effectRef idx="0"/>
          <a:fontRef idx="minor"/>
        </p:style>
      </p:sp>
      <p:sp>
        <p:nvSpPr>
          <p:cNvPr id="129" name=""/>
          <p:cNvSpPr/>
          <p:nvPr/>
        </p:nvSpPr>
        <p:spPr>
          <a:xfrm>
            <a:off x="0" y="4965840"/>
            <a:ext cx="10076400" cy="705240"/>
          </a:xfrm>
          <a:prstGeom prst="rect">
            <a:avLst/>
          </a:prstGeom>
          <a:gradFill rotWithShape="0">
            <a:gsLst>
              <a:gs pos="0">
                <a:srgbClr val="dff2fc"/>
              </a:gs>
              <a:gs pos="100000">
                <a:srgbClr val="009bdd"/>
              </a:gs>
            </a:gsLst>
            <a:lin ang="10800000"/>
          </a:gradFill>
          <a:ln w="0">
            <a:noFill/>
          </a:ln>
        </p:spPr>
        <p:style>
          <a:lnRef idx="0"/>
          <a:fillRef idx="0"/>
          <a:effectRef idx="0"/>
          <a:fontRef idx="minor"/>
        </p:style>
      </p:sp>
      <p:sp>
        <p:nvSpPr>
          <p:cNvPr id="130" name="PlaceHolder 1"/>
          <p:cNvSpPr>
            <a:spLocks noGrp="1"/>
          </p:cNvSpPr>
          <p:nvPr>
            <p:ph type="ftr" idx="10"/>
          </p:nvPr>
        </p:nvSpPr>
        <p:spPr>
          <a:xfrm>
            <a:off x="3447360" y="5166000"/>
            <a:ext cx="3194280" cy="389880"/>
          </a:xfrm>
          <a:prstGeom prst="rect">
            <a:avLst/>
          </a:prstGeom>
          <a:noFill/>
          <a:ln w="0">
            <a:noFill/>
          </a:ln>
        </p:spPr>
        <p:txBody>
          <a:bodyPr lIns="0" rIns="0" tIns="0" bIns="0" anchor="t">
            <a:noAutofit/>
          </a:bodyPr>
          <a:lstStyle>
            <a:lvl1pPr algn="ctr">
              <a:lnSpc>
                <a:spcPct val="100000"/>
              </a:lnSpc>
              <a:buNone/>
              <a:defRPr b="0" lang="en-IN" sz="1400" spc="-1" strike="noStrike">
                <a:latin typeface="Times New Roman"/>
              </a:defRPr>
            </a:lvl1pPr>
          </a:lstStyle>
          <a:p>
            <a:pPr algn="ctr">
              <a:lnSpc>
                <a:spcPct val="100000"/>
              </a:lnSpc>
              <a:buNone/>
            </a:pPr>
            <a:r>
              <a:rPr b="0" lang="en-IN" sz="1400" spc="-1" strike="noStrike">
                <a:latin typeface="Times New Roman"/>
              </a:rPr>
              <a:t>&lt;footer&gt;</a:t>
            </a:r>
            <a:endParaRPr b="0" lang="en-IN" sz="1400" spc="-1" strike="noStrike">
              <a:latin typeface="Times New Roman"/>
            </a:endParaRPr>
          </a:p>
        </p:txBody>
      </p:sp>
      <p:sp>
        <p:nvSpPr>
          <p:cNvPr id="131" name="PlaceHolder 2"/>
          <p:cNvSpPr>
            <a:spLocks noGrp="1"/>
          </p:cNvSpPr>
          <p:nvPr>
            <p:ph type="sldNum" idx="11"/>
          </p:nvPr>
        </p:nvSpPr>
        <p:spPr>
          <a:xfrm>
            <a:off x="7227720" y="5166000"/>
            <a:ext cx="2347200" cy="389880"/>
          </a:xfrm>
          <a:prstGeom prst="rect">
            <a:avLst/>
          </a:prstGeom>
          <a:noFill/>
          <a:ln w="0">
            <a:noFill/>
          </a:ln>
        </p:spPr>
        <p:txBody>
          <a:bodyPr lIns="0" rIns="0" tIns="0" bIns="0" anchor="t">
            <a:noAutofit/>
          </a:bodyPr>
          <a:lstStyle>
            <a:lvl1pPr algn="r">
              <a:lnSpc>
                <a:spcPct val="100000"/>
              </a:lnSpc>
              <a:buNone/>
              <a:defRPr b="0" lang="en-IN" sz="1400" spc="-1" strike="noStrike">
                <a:latin typeface="Times New Roman"/>
              </a:defRPr>
            </a:lvl1pPr>
          </a:lstStyle>
          <a:p>
            <a:pPr algn="r">
              <a:lnSpc>
                <a:spcPct val="100000"/>
              </a:lnSpc>
              <a:buNone/>
            </a:pPr>
            <a:fld id="{3B45FD41-3E09-4064-8DF5-F3B5660F4040}" type="slidenum">
              <a:rPr b="0" lang="en-IN" sz="1400" spc="-1" strike="noStrike">
                <a:latin typeface="Times New Roman"/>
              </a:rPr>
              <a:t>&lt;number&gt;</a:t>
            </a:fld>
            <a:endParaRPr b="0" lang="en-IN" sz="1400" spc="-1" strike="noStrike">
              <a:latin typeface="Times New Roman"/>
            </a:endParaRPr>
          </a:p>
        </p:txBody>
      </p:sp>
      <p:sp>
        <p:nvSpPr>
          <p:cNvPr id="132" name="PlaceHolder 3"/>
          <p:cNvSpPr>
            <a:spLocks noGrp="1"/>
          </p:cNvSpPr>
          <p:nvPr>
            <p:ph type="dt" idx="12"/>
          </p:nvPr>
        </p:nvSpPr>
        <p:spPr>
          <a:xfrm>
            <a:off x="504000" y="5166000"/>
            <a:ext cx="2347200" cy="389880"/>
          </a:xfrm>
          <a:prstGeom prst="rect">
            <a:avLst/>
          </a:prstGeom>
          <a:noFill/>
          <a:ln w="0">
            <a:noFill/>
          </a:ln>
        </p:spPr>
        <p:txBody>
          <a:bodyPr lIns="0" rIns="0" tIns="0" bIns="0" anchor="t">
            <a:noAutofit/>
          </a:bodyPr>
          <a:lstStyle>
            <a:lvl1pPr>
              <a:defRPr b="0" lang="en-IN" sz="1400" spc="-1" strike="noStrike">
                <a:latin typeface="Times New Roman"/>
              </a:defRPr>
            </a:lvl1pPr>
          </a:lstStyle>
          <a:p>
            <a:r>
              <a:rPr b="0" lang="en-IN" sz="1400" spc="-1" strike="noStrike">
                <a:latin typeface="Times New Roman"/>
              </a:rPr>
              <a:t>&lt;date/time&gt;</a:t>
            </a:r>
            <a:endParaRPr b="0" lang="en-IN" sz="1400" spc="-1" strike="noStrike">
              <a:latin typeface="Times New Roman"/>
            </a:endParaRPr>
          </a:p>
        </p:txBody>
      </p:sp>
      <p:sp>
        <p:nvSpPr>
          <p:cNvPr id="133" name="PlaceHolder 4"/>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r>
              <a:rPr b="0" lang="en-IN" sz="4400" spc="-1" strike="noStrike">
                <a:latin typeface="Arial"/>
              </a:rPr>
              <a:t>Click to edit the title text format</a:t>
            </a:r>
            <a:endParaRPr b="0" lang="en-IN" sz="4400" spc="-1" strike="noStrike">
              <a:latin typeface="Arial"/>
            </a:endParaRPr>
          </a:p>
        </p:txBody>
      </p:sp>
      <p:sp>
        <p:nvSpPr>
          <p:cNvPr id="134" name="PlaceHolder 5"/>
          <p:cNvSpPr>
            <a:spLocks noGrp="1"/>
          </p:cNvSpPr>
          <p:nvPr>
            <p:ph type="body"/>
          </p:nvPr>
        </p:nvSpPr>
        <p:spPr>
          <a:xfrm>
            <a:off x="504000" y="1326600"/>
            <a:ext cx="9072000" cy="328860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IN" sz="3200" spc="-1" strike="noStrike">
                <a:latin typeface="Arial"/>
              </a:rPr>
              <a:t>Click to edit the outline text format</a:t>
            </a:r>
            <a:endParaRPr b="0" lang="en-IN" sz="3200" spc="-1" strike="noStrike">
              <a:latin typeface="Arial"/>
            </a:endParaRPr>
          </a:p>
          <a:p>
            <a:pPr lvl="1" marL="864000" indent="-324000">
              <a:spcBef>
                <a:spcPts val="1134"/>
              </a:spcBef>
              <a:buClr>
                <a:srgbClr val="000000"/>
              </a:buClr>
              <a:buSzPct val="75000"/>
              <a:buFont typeface="Symbol" charset="2"/>
              <a:buChar char=""/>
            </a:pPr>
            <a:r>
              <a:rPr b="0" lang="en-IN" sz="2800" spc="-1" strike="noStrike">
                <a:latin typeface="Arial"/>
              </a:rPr>
              <a:t>Second Outline Level</a:t>
            </a:r>
            <a:endParaRPr b="0" lang="en-IN" sz="2800" spc="-1" strike="noStrike">
              <a:latin typeface="Arial"/>
            </a:endParaRPr>
          </a:p>
          <a:p>
            <a:pPr lvl="2" marL="1296000" indent="-288000">
              <a:spcBef>
                <a:spcPts val="850"/>
              </a:spcBef>
              <a:buClr>
                <a:srgbClr val="000000"/>
              </a:buClr>
              <a:buSzPct val="45000"/>
              <a:buFont typeface="Wingdings" charset="2"/>
              <a:buChar char=""/>
            </a:pPr>
            <a:r>
              <a:rPr b="0" lang="en-IN" sz="2400" spc="-1" strike="noStrike">
                <a:latin typeface="Arial"/>
              </a:rPr>
              <a:t>Third Outline Level</a:t>
            </a:r>
            <a:endParaRPr b="0" lang="en-IN" sz="2400" spc="-1" strike="noStrike">
              <a:latin typeface="Arial"/>
            </a:endParaRPr>
          </a:p>
          <a:p>
            <a:pPr lvl="3" marL="1728000" indent="-216000">
              <a:spcBef>
                <a:spcPts val="567"/>
              </a:spcBef>
              <a:buClr>
                <a:srgbClr val="000000"/>
              </a:buClr>
              <a:buSzPct val="75000"/>
              <a:buFont typeface="Symbol" charset="2"/>
              <a:buChar char=""/>
            </a:pPr>
            <a:r>
              <a:rPr b="0" lang="en-IN" sz="2000" spc="-1" strike="noStrike">
                <a:latin typeface="Arial"/>
              </a:rPr>
              <a:t>Fourth Outline Level</a:t>
            </a:r>
            <a:endParaRPr b="0" lang="en-IN" sz="2000" spc="-1" strike="noStrike">
              <a:latin typeface="Arial"/>
            </a:endParaRPr>
          </a:p>
          <a:p>
            <a:pPr lvl="4" marL="2160000" indent="-216000">
              <a:spcBef>
                <a:spcPts val="283"/>
              </a:spcBef>
              <a:buClr>
                <a:srgbClr val="000000"/>
              </a:buClr>
              <a:buSzPct val="45000"/>
              <a:buFont typeface="Wingdings" charset="2"/>
              <a:buChar char=""/>
            </a:pPr>
            <a:r>
              <a:rPr b="0" lang="en-IN" sz="2000" spc="-1" strike="noStrike">
                <a:latin typeface="Arial"/>
              </a:rPr>
              <a:t>Fifth Outline Level</a:t>
            </a:r>
            <a:endParaRPr b="0" lang="en-IN" sz="2000" spc="-1" strike="noStrike">
              <a:latin typeface="Arial"/>
            </a:endParaRPr>
          </a:p>
          <a:p>
            <a:pPr lvl="5" marL="2592000" indent="-216000">
              <a:spcBef>
                <a:spcPts val="283"/>
              </a:spcBef>
              <a:buClr>
                <a:srgbClr val="000000"/>
              </a:buClr>
              <a:buSzPct val="45000"/>
              <a:buFont typeface="Wingdings" charset="2"/>
              <a:buChar char=""/>
            </a:pPr>
            <a:r>
              <a:rPr b="0" lang="en-IN" sz="2000" spc="-1" strike="noStrike">
                <a:latin typeface="Arial"/>
              </a:rPr>
              <a:t>Sixth Outline Level</a:t>
            </a:r>
            <a:endParaRPr b="0" lang="en-IN" sz="2000" spc="-1" strike="noStrike">
              <a:latin typeface="Arial"/>
            </a:endParaRPr>
          </a:p>
          <a:p>
            <a:pPr lvl="6" marL="3024000" indent="-216000">
              <a:spcBef>
                <a:spcPts val="283"/>
              </a:spcBef>
              <a:buClr>
                <a:srgbClr val="000000"/>
              </a:buClr>
              <a:buSzPct val="45000"/>
              <a:buFont typeface="Wingdings" charset="2"/>
              <a:buChar char=""/>
            </a:pPr>
            <a:r>
              <a:rPr b="0" lang="en-IN" sz="2000" spc="-1" strike="noStrike">
                <a:latin typeface="Arial"/>
              </a:rPr>
              <a:t>Seventh Outline Level</a:t>
            </a:r>
            <a:endParaRPr b="0" lang="en-IN"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71" name="PlaceHolder 1"/>
          <p:cNvSpPr>
            <a:spLocks noGrp="1"/>
          </p:cNvSpPr>
          <p:nvPr>
            <p:ph type="ftr" idx="13"/>
          </p:nvPr>
        </p:nvSpPr>
        <p:spPr>
          <a:xfrm>
            <a:off x="3443760" y="5255640"/>
            <a:ext cx="3190680" cy="300600"/>
          </a:xfrm>
          <a:prstGeom prst="rect">
            <a:avLst/>
          </a:prstGeom>
          <a:noFill/>
          <a:ln w="0">
            <a:noFill/>
          </a:ln>
        </p:spPr>
        <p:txBody>
          <a:bodyPr lIns="90000" rIns="90000" tIns="45000" bIns="45000" anchor="ctr">
            <a:noAutofit/>
          </a:bodyPr>
          <a:lstStyle>
            <a:lvl1pPr algn="ctr">
              <a:lnSpc>
                <a:spcPct val="100000"/>
              </a:lnSpc>
              <a:buNone/>
              <a:defRPr b="0" lang="en-US" sz="1200" spc="-1" strike="noStrike">
                <a:solidFill>
                  <a:srgbClr val="8b8b8b"/>
                </a:solidFill>
                <a:latin typeface="Helvetica Neue Light"/>
              </a:defRPr>
            </a:lvl1pPr>
          </a:lstStyle>
          <a:p>
            <a:pPr algn="ctr">
              <a:lnSpc>
                <a:spcPct val="100000"/>
              </a:lnSpc>
              <a:buNone/>
            </a:pPr>
            <a:r>
              <a:rPr b="0" lang="en-US" sz="1200" spc="-1" strike="noStrike">
                <a:solidFill>
                  <a:srgbClr val="8b8b8b"/>
                </a:solidFill>
                <a:latin typeface="Helvetica Neue Light"/>
              </a:rPr>
              <a:t>&lt;footer&gt;</a:t>
            </a:r>
            <a:endParaRPr b="0" lang="en-IN" sz="1200" spc="-1" strike="noStrike">
              <a:latin typeface="Times New Roman"/>
            </a:endParaRPr>
          </a:p>
        </p:txBody>
      </p:sp>
      <p:sp>
        <p:nvSpPr>
          <p:cNvPr id="172" name="PlaceHolder 2"/>
          <p:cNvSpPr>
            <a:spLocks noGrp="1"/>
          </p:cNvSpPr>
          <p:nvPr>
            <p:ph type="sldNum" idx="14"/>
          </p:nvPr>
        </p:nvSpPr>
        <p:spPr>
          <a:xfrm>
            <a:off x="7224120" y="5255640"/>
            <a:ext cx="2350440" cy="300600"/>
          </a:xfrm>
          <a:prstGeom prst="rect">
            <a:avLst/>
          </a:prstGeom>
          <a:noFill/>
          <a:ln w="0">
            <a:noFill/>
          </a:ln>
        </p:spPr>
        <p:txBody>
          <a:bodyPr lIns="90000" rIns="90000" tIns="45000" bIns="45000" anchor="ctr">
            <a:noAutofit/>
          </a:bodyPr>
          <a:lstStyle>
            <a:lvl1pPr algn="r">
              <a:lnSpc>
                <a:spcPct val="100000"/>
              </a:lnSpc>
              <a:buNone/>
              <a:defRPr b="0" lang="en-US" sz="1200" spc="-1" strike="noStrike">
                <a:solidFill>
                  <a:srgbClr val="8b8b8b"/>
                </a:solidFill>
                <a:latin typeface="Helvetica Neue Light"/>
              </a:defRPr>
            </a:lvl1pPr>
          </a:lstStyle>
          <a:p>
            <a:pPr algn="r">
              <a:lnSpc>
                <a:spcPct val="100000"/>
              </a:lnSpc>
              <a:buNone/>
            </a:pPr>
            <a:fld id="{0B9FE9C4-6454-4BFE-BA1A-B831A95D95E9}" type="slidenum">
              <a:rPr b="0" lang="en-US" sz="1200" spc="-1" strike="noStrike">
                <a:solidFill>
                  <a:srgbClr val="8b8b8b"/>
                </a:solidFill>
                <a:latin typeface="Helvetica Neue Light"/>
              </a:rPr>
              <a:t>&lt;number&gt;</a:t>
            </a:fld>
            <a:endParaRPr b="0" lang="en-IN" sz="1200" spc="-1" strike="noStrike">
              <a:latin typeface="Times New Roman"/>
            </a:endParaRPr>
          </a:p>
        </p:txBody>
      </p:sp>
      <p:sp>
        <p:nvSpPr>
          <p:cNvPr id="173" name="PlaceHolder 3"/>
          <p:cNvSpPr>
            <a:spLocks noGrp="1"/>
          </p:cNvSpPr>
          <p:nvPr>
            <p:ph type="dt" idx="15"/>
          </p:nvPr>
        </p:nvSpPr>
        <p:spPr>
          <a:xfrm>
            <a:off x="503640" y="5255640"/>
            <a:ext cx="2350440" cy="300600"/>
          </a:xfrm>
          <a:prstGeom prst="rect">
            <a:avLst/>
          </a:prstGeom>
          <a:noFill/>
          <a:ln w="0">
            <a:noFill/>
          </a:ln>
        </p:spPr>
        <p:txBody>
          <a:bodyPr lIns="90000" rIns="90000" tIns="45000" bIns="45000" anchor="ctr">
            <a:noAutofit/>
          </a:bodyPr>
          <a:lstStyle>
            <a:lvl1pPr>
              <a:defRPr b="0" lang="en-IN" sz="1400" spc="-1" strike="noStrike">
                <a:latin typeface="Times New Roman"/>
              </a:defRPr>
            </a:lvl1pPr>
          </a:lstStyle>
          <a:p>
            <a:r>
              <a:rPr b="0" lang="en-IN" sz="1400" spc="-1" strike="noStrike">
                <a:latin typeface="Times New Roman"/>
              </a:rPr>
              <a:t>&lt;date/time&gt;</a:t>
            </a:r>
            <a:endParaRPr b="0" lang="en-IN" sz="1400" spc="-1" strike="noStrike">
              <a:latin typeface="Times New Roman"/>
            </a:endParaRPr>
          </a:p>
        </p:txBody>
      </p:sp>
      <p:sp>
        <p:nvSpPr>
          <p:cNvPr id="174" name="PlaceHolder 4"/>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r>
              <a:rPr b="0" lang="en-IN" sz="4400" spc="-1" strike="noStrike">
                <a:latin typeface="Arial"/>
              </a:rPr>
              <a:t>Click to edit the title text format</a:t>
            </a:r>
            <a:endParaRPr b="0" lang="en-IN" sz="4400" spc="-1" strike="noStrike">
              <a:latin typeface="Arial"/>
            </a:endParaRPr>
          </a:p>
        </p:txBody>
      </p:sp>
      <p:sp>
        <p:nvSpPr>
          <p:cNvPr id="175" name="PlaceHolder 5"/>
          <p:cNvSpPr>
            <a:spLocks noGrp="1"/>
          </p:cNvSpPr>
          <p:nvPr>
            <p:ph type="body"/>
          </p:nvPr>
        </p:nvSpPr>
        <p:spPr>
          <a:xfrm>
            <a:off x="504000" y="1326600"/>
            <a:ext cx="9072000" cy="328860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IN" sz="3200" spc="-1" strike="noStrike">
                <a:latin typeface="Arial"/>
              </a:rPr>
              <a:t>Click to edit the outline text format</a:t>
            </a:r>
            <a:endParaRPr b="0" lang="en-IN" sz="3200" spc="-1" strike="noStrike">
              <a:latin typeface="Arial"/>
            </a:endParaRPr>
          </a:p>
          <a:p>
            <a:pPr lvl="1" marL="864000" indent="-324000">
              <a:spcBef>
                <a:spcPts val="1134"/>
              </a:spcBef>
              <a:buClr>
                <a:srgbClr val="000000"/>
              </a:buClr>
              <a:buSzPct val="75000"/>
              <a:buFont typeface="Symbol" charset="2"/>
              <a:buChar char=""/>
            </a:pPr>
            <a:r>
              <a:rPr b="0" lang="en-IN" sz="2800" spc="-1" strike="noStrike">
                <a:latin typeface="Arial"/>
              </a:rPr>
              <a:t>Second Outline Level</a:t>
            </a:r>
            <a:endParaRPr b="0" lang="en-IN" sz="2800" spc="-1" strike="noStrike">
              <a:latin typeface="Arial"/>
            </a:endParaRPr>
          </a:p>
          <a:p>
            <a:pPr lvl="2" marL="1296000" indent="-288000">
              <a:spcBef>
                <a:spcPts val="850"/>
              </a:spcBef>
              <a:buClr>
                <a:srgbClr val="000000"/>
              </a:buClr>
              <a:buSzPct val="45000"/>
              <a:buFont typeface="Wingdings" charset="2"/>
              <a:buChar char=""/>
            </a:pPr>
            <a:r>
              <a:rPr b="0" lang="en-IN" sz="2400" spc="-1" strike="noStrike">
                <a:latin typeface="Arial"/>
              </a:rPr>
              <a:t>Third Outline Level</a:t>
            </a:r>
            <a:endParaRPr b="0" lang="en-IN" sz="2400" spc="-1" strike="noStrike">
              <a:latin typeface="Arial"/>
            </a:endParaRPr>
          </a:p>
          <a:p>
            <a:pPr lvl="3" marL="1728000" indent="-216000">
              <a:spcBef>
                <a:spcPts val="567"/>
              </a:spcBef>
              <a:buClr>
                <a:srgbClr val="000000"/>
              </a:buClr>
              <a:buSzPct val="75000"/>
              <a:buFont typeface="Symbol" charset="2"/>
              <a:buChar char=""/>
            </a:pPr>
            <a:r>
              <a:rPr b="0" lang="en-IN" sz="2000" spc="-1" strike="noStrike">
                <a:latin typeface="Arial"/>
              </a:rPr>
              <a:t>Fourth Outline Level</a:t>
            </a:r>
            <a:endParaRPr b="0" lang="en-IN" sz="2000" spc="-1" strike="noStrike">
              <a:latin typeface="Arial"/>
            </a:endParaRPr>
          </a:p>
          <a:p>
            <a:pPr lvl="4" marL="2160000" indent="-216000">
              <a:spcBef>
                <a:spcPts val="283"/>
              </a:spcBef>
              <a:buClr>
                <a:srgbClr val="000000"/>
              </a:buClr>
              <a:buSzPct val="45000"/>
              <a:buFont typeface="Wingdings" charset="2"/>
              <a:buChar char=""/>
            </a:pPr>
            <a:r>
              <a:rPr b="0" lang="en-IN" sz="2000" spc="-1" strike="noStrike">
                <a:latin typeface="Arial"/>
              </a:rPr>
              <a:t>Fifth Outline Level</a:t>
            </a:r>
            <a:endParaRPr b="0" lang="en-IN" sz="2000" spc="-1" strike="noStrike">
              <a:latin typeface="Arial"/>
            </a:endParaRPr>
          </a:p>
          <a:p>
            <a:pPr lvl="5" marL="2592000" indent="-216000">
              <a:spcBef>
                <a:spcPts val="283"/>
              </a:spcBef>
              <a:buClr>
                <a:srgbClr val="000000"/>
              </a:buClr>
              <a:buSzPct val="45000"/>
              <a:buFont typeface="Wingdings" charset="2"/>
              <a:buChar char=""/>
            </a:pPr>
            <a:r>
              <a:rPr b="0" lang="en-IN" sz="2000" spc="-1" strike="noStrike">
                <a:latin typeface="Arial"/>
              </a:rPr>
              <a:t>Sixth Outline Level</a:t>
            </a:r>
            <a:endParaRPr b="0" lang="en-IN" sz="2000" spc="-1" strike="noStrike">
              <a:latin typeface="Arial"/>
            </a:endParaRPr>
          </a:p>
          <a:p>
            <a:pPr lvl="6" marL="3024000" indent="-216000">
              <a:spcBef>
                <a:spcPts val="283"/>
              </a:spcBef>
              <a:buClr>
                <a:srgbClr val="000000"/>
              </a:buClr>
              <a:buSzPct val="45000"/>
              <a:buFont typeface="Wingdings" charset="2"/>
              <a:buChar char=""/>
            </a:pPr>
            <a:r>
              <a:rPr b="0" lang="en-IN" sz="2000" spc="-1" strike="noStrike">
                <a:latin typeface="Arial"/>
              </a:rPr>
              <a:t>Seventh Outline Level</a:t>
            </a:r>
            <a:endParaRPr b="0" lang="en-IN"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 id="2147483712" r:id="rId13"/>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12" name="PlaceHolder 1"/>
          <p:cNvSpPr>
            <a:spLocks noGrp="1"/>
          </p:cNvSpPr>
          <p:nvPr>
            <p:ph type="title"/>
          </p:nvPr>
        </p:nvSpPr>
        <p:spPr>
          <a:xfrm>
            <a:off x="504000" y="226080"/>
            <a:ext cx="9072000" cy="946440"/>
          </a:xfrm>
          <a:prstGeom prst="rect">
            <a:avLst/>
          </a:prstGeom>
          <a:noFill/>
          <a:ln w="0">
            <a:noFill/>
          </a:ln>
        </p:spPr>
        <p:txBody>
          <a:bodyPr lIns="0" rIns="0" tIns="0" bIns="0" anchor="ctr">
            <a:noAutofit/>
          </a:bodyPr>
          <a:p>
            <a:pPr algn="ctr">
              <a:buNone/>
            </a:pPr>
            <a:r>
              <a:rPr b="0" lang="en-IN" sz="4400" spc="-1" strike="noStrike">
                <a:latin typeface="Arial"/>
              </a:rPr>
              <a:t>Click to edit the title text format</a:t>
            </a:r>
            <a:endParaRPr b="0" lang="en-IN" sz="4400" spc="-1" strike="noStrike">
              <a:latin typeface="Arial"/>
            </a:endParaRPr>
          </a:p>
        </p:txBody>
      </p:sp>
      <p:sp>
        <p:nvSpPr>
          <p:cNvPr id="213" name="PlaceHolder 2"/>
          <p:cNvSpPr>
            <a:spLocks noGrp="1"/>
          </p:cNvSpPr>
          <p:nvPr>
            <p:ph type="body"/>
          </p:nvPr>
        </p:nvSpPr>
        <p:spPr>
          <a:xfrm>
            <a:off x="504000" y="1326600"/>
            <a:ext cx="9072000" cy="328860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IN" sz="3200" spc="-1" strike="noStrike">
                <a:latin typeface="Arial"/>
              </a:rPr>
              <a:t>Click to edit the outline text format</a:t>
            </a:r>
            <a:endParaRPr b="0" lang="en-IN" sz="3200" spc="-1" strike="noStrike">
              <a:latin typeface="Arial"/>
            </a:endParaRPr>
          </a:p>
          <a:p>
            <a:pPr lvl="1" marL="864000" indent="-324000">
              <a:spcBef>
                <a:spcPts val="1134"/>
              </a:spcBef>
              <a:buClr>
                <a:srgbClr val="000000"/>
              </a:buClr>
              <a:buSzPct val="75000"/>
              <a:buFont typeface="Symbol" charset="2"/>
              <a:buChar char=""/>
            </a:pPr>
            <a:r>
              <a:rPr b="0" lang="en-IN" sz="2800" spc="-1" strike="noStrike">
                <a:latin typeface="Arial"/>
              </a:rPr>
              <a:t>Second Outline Level</a:t>
            </a:r>
            <a:endParaRPr b="0" lang="en-IN" sz="2800" spc="-1" strike="noStrike">
              <a:latin typeface="Arial"/>
            </a:endParaRPr>
          </a:p>
          <a:p>
            <a:pPr lvl="2" marL="1296000" indent="-288000">
              <a:spcBef>
                <a:spcPts val="850"/>
              </a:spcBef>
              <a:buClr>
                <a:srgbClr val="000000"/>
              </a:buClr>
              <a:buSzPct val="45000"/>
              <a:buFont typeface="Wingdings" charset="2"/>
              <a:buChar char=""/>
            </a:pPr>
            <a:r>
              <a:rPr b="0" lang="en-IN" sz="2400" spc="-1" strike="noStrike">
                <a:latin typeface="Arial"/>
              </a:rPr>
              <a:t>Third Outline Level</a:t>
            </a:r>
            <a:endParaRPr b="0" lang="en-IN" sz="2400" spc="-1" strike="noStrike">
              <a:latin typeface="Arial"/>
            </a:endParaRPr>
          </a:p>
          <a:p>
            <a:pPr lvl="3" marL="1728000" indent="-216000">
              <a:spcBef>
                <a:spcPts val="567"/>
              </a:spcBef>
              <a:buClr>
                <a:srgbClr val="000000"/>
              </a:buClr>
              <a:buSzPct val="75000"/>
              <a:buFont typeface="Symbol" charset="2"/>
              <a:buChar char=""/>
            </a:pPr>
            <a:r>
              <a:rPr b="0" lang="en-IN" sz="2000" spc="-1" strike="noStrike">
                <a:latin typeface="Arial"/>
              </a:rPr>
              <a:t>Fourth Outline Level</a:t>
            </a:r>
            <a:endParaRPr b="0" lang="en-IN" sz="2000" spc="-1" strike="noStrike">
              <a:latin typeface="Arial"/>
            </a:endParaRPr>
          </a:p>
          <a:p>
            <a:pPr lvl="4" marL="2160000" indent="-216000">
              <a:spcBef>
                <a:spcPts val="283"/>
              </a:spcBef>
              <a:buClr>
                <a:srgbClr val="000000"/>
              </a:buClr>
              <a:buSzPct val="45000"/>
              <a:buFont typeface="Wingdings" charset="2"/>
              <a:buChar char=""/>
            </a:pPr>
            <a:r>
              <a:rPr b="0" lang="en-IN" sz="2000" spc="-1" strike="noStrike">
                <a:latin typeface="Arial"/>
              </a:rPr>
              <a:t>Fifth Outline Level</a:t>
            </a:r>
            <a:endParaRPr b="0" lang="en-IN" sz="2000" spc="-1" strike="noStrike">
              <a:latin typeface="Arial"/>
            </a:endParaRPr>
          </a:p>
          <a:p>
            <a:pPr lvl="5" marL="2592000" indent="-216000">
              <a:spcBef>
                <a:spcPts val="283"/>
              </a:spcBef>
              <a:buClr>
                <a:srgbClr val="000000"/>
              </a:buClr>
              <a:buSzPct val="45000"/>
              <a:buFont typeface="Wingdings" charset="2"/>
              <a:buChar char=""/>
            </a:pPr>
            <a:r>
              <a:rPr b="0" lang="en-IN" sz="2000" spc="-1" strike="noStrike">
                <a:latin typeface="Arial"/>
              </a:rPr>
              <a:t>Sixth Outline Level</a:t>
            </a:r>
            <a:endParaRPr b="0" lang="en-IN" sz="2000" spc="-1" strike="noStrike">
              <a:latin typeface="Arial"/>
            </a:endParaRPr>
          </a:p>
          <a:p>
            <a:pPr lvl="6" marL="3024000" indent="-216000">
              <a:spcBef>
                <a:spcPts val="283"/>
              </a:spcBef>
              <a:buClr>
                <a:srgbClr val="000000"/>
              </a:buClr>
              <a:buSzPct val="45000"/>
              <a:buFont typeface="Wingdings" charset="2"/>
              <a:buChar char=""/>
            </a:pPr>
            <a:r>
              <a:rPr b="0" lang="en-IN" sz="2000" spc="-1" strike="noStrike">
                <a:latin typeface="Arial"/>
              </a:rPr>
              <a:t>Seventh Outline Level</a:t>
            </a:r>
            <a:endParaRPr b="0" lang="en-IN"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 id="2147483724" r:id="rId12"/>
    <p:sldLayoutId id="2147483725" r:id="rId13"/>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5.xml"/>
</Relationships>
</file>

<file path=ppt/slides/_rels/slide10.xml.rels><?xml version="1.0" encoding="UTF-8"?>
<Relationships xmlns="http://schemas.openxmlformats.org/package/2006/relationships"><Relationship Id="rId1" Type="http://schemas.openxmlformats.org/officeDocument/2006/relationships/image" Target="../media/image52.png"/><Relationship Id="rId2" Type="http://schemas.openxmlformats.org/officeDocument/2006/relationships/slideLayout" Target="../slideLayouts/slideLayout25.xml"/>
</Relationships>
</file>

<file path=ppt/slides/_rels/slide11.xml.rels><?xml version="1.0" encoding="UTF-8"?>
<Relationships xmlns="http://schemas.openxmlformats.org/package/2006/relationships"><Relationship Id="rId1" Type="http://schemas.openxmlformats.org/officeDocument/2006/relationships/image" Target="../media/image53.png"/><Relationship Id="rId2" Type="http://schemas.openxmlformats.org/officeDocument/2006/relationships/slideLayout" Target="../slideLayouts/slideLayout25.xml"/>
</Relationships>
</file>

<file path=ppt/slides/_rels/slide12.xml.rels><?xml version="1.0" encoding="UTF-8"?>
<Relationships xmlns="http://schemas.openxmlformats.org/package/2006/relationships"><Relationship Id="rId1" Type="http://schemas.openxmlformats.org/officeDocument/2006/relationships/image" Target="../media/image54.png"/><Relationship Id="rId2" Type="http://schemas.openxmlformats.org/officeDocument/2006/relationships/slideLayout" Target="../slideLayouts/slideLayout25.xml"/>
</Relationships>
</file>

<file path=ppt/slides/_rels/slide13.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14.xml.rels><?xml version="1.0" encoding="UTF-8"?>
<Relationships xmlns="http://schemas.openxmlformats.org/package/2006/relationships"><Relationship Id="rId1" Type="http://schemas.openxmlformats.org/officeDocument/2006/relationships/image" Target="../media/image55.tif"/><Relationship Id="rId2" Type="http://schemas.openxmlformats.org/officeDocument/2006/relationships/image" Target="../media/image56.png"/><Relationship Id="rId3" Type="http://schemas.openxmlformats.org/officeDocument/2006/relationships/slideLayout" Target="../slideLayouts/slideLayout49.xml"/>
</Relationships>
</file>

<file path=ppt/slides/_rels/slide15.xml.rels><?xml version="1.0" encoding="UTF-8"?>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15.xml"/>
</Relationships>
</file>

<file path=ppt/slides/_rels/slide16.xml.rels><?xml version="1.0" encoding="UTF-8"?>
<Relationships xmlns="http://schemas.openxmlformats.org/package/2006/relationships"><Relationship Id="rId1" Type="http://schemas.openxmlformats.org/officeDocument/2006/relationships/hyperlink" Target="http://en.wikipedia.org/wiki/Linux#cite_note-26" TargetMode="External"/><Relationship Id="rId2" Type="http://schemas.openxmlformats.org/officeDocument/2006/relationships/slideLayout" Target="../slideLayouts/slideLayout61.xml"/><Relationship Id="rId3" Type="http://schemas.openxmlformats.org/officeDocument/2006/relationships/notesSlide" Target="../notesSlides/notesSlide16.xml"/>
</Relationships>
</file>

<file path=ppt/slides/_rels/slide17.xml.rels><?xml version="1.0" encoding="UTF-8"?>
<Relationships xmlns="http://schemas.openxmlformats.org/package/2006/relationships"><Relationship Id="rId1" Type="http://schemas.openxmlformats.org/officeDocument/2006/relationships/image" Target="../media/image57.png"/><Relationship Id="rId2" Type="http://schemas.openxmlformats.org/officeDocument/2006/relationships/slideLayout" Target="../slideLayouts/slideLayout61.xml"/>
</Relationships>
</file>

<file path=ppt/slides/_rels/slide18.xml.rels><?xml version="1.0" encoding="UTF-8"?>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18.xml"/>
</Relationships>
</file>

<file path=ppt/slides/_rels/slide19.xml.rels><?xml version="1.0" encoding="UTF-8"?>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19.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image" Target="../media/image58.png"/><Relationship Id="rId2" Type="http://schemas.openxmlformats.org/officeDocument/2006/relationships/image" Target="../media/image59.png"/><Relationship Id="rId3" Type="http://schemas.openxmlformats.org/officeDocument/2006/relationships/slideLayout" Target="../slideLayouts/slideLayout61.xml"/>
</Relationships>
</file>

<file path=ppt/slides/_rels/slide21.xml.rels><?xml version="1.0" encoding="UTF-8"?>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21.xml"/>
</Relationships>
</file>

<file path=ppt/slides/_rels/slide22.xml.rels><?xml version="1.0" encoding="UTF-8"?>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22.xml"/>
</Relationships>
</file>

<file path=ppt/slides/_rels/slide23.xml.rels><?xml version="1.0" encoding="UTF-8"?>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23.xml"/>
</Relationships>
</file>

<file path=ppt/slides/_rels/slide24.xml.rels><?xml version="1.0" encoding="UTF-8"?>
<Relationships xmlns="http://schemas.openxmlformats.org/package/2006/relationships"><Relationship Id="rId1" Type="http://schemas.openxmlformats.org/officeDocument/2006/relationships/slideLayout" Target="../slideLayouts/slideLayout61.xml"/>
</Relationships>
</file>

<file path=ppt/slides/_rels/slide25.xml.rels><?xml version="1.0" encoding="UTF-8"?>
<Relationships xmlns="http://schemas.openxmlformats.org/package/2006/relationships"><Relationship Id="rId1" Type="http://schemas.openxmlformats.org/officeDocument/2006/relationships/image" Target="../media/image60.jpeg"/><Relationship Id="rId2" Type="http://schemas.openxmlformats.org/officeDocument/2006/relationships/slideLayout" Target="../slideLayouts/slideLayout61.xml"/><Relationship Id="rId3" Type="http://schemas.openxmlformats.org/officeDocument/2006/relationships/notesSlide" Target="../notesSlides/notesSlide25.xml"/>
</Relationships>
</file>

<file path=ppt/slides/_rels/slide26.xml.rels><?xml version="1.0" encoding="UTF-8"?>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26.xml"/>
</Relationships>
</file>

<file path=ppt/slides/_rels/slide27.xml.rels><?xml version="1.0" encoding="UTF-8"?>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61.xml"/>
</Relationships>
</file>

<file path=ppt/slides/_rels/slide28.xml.rels><?xml version="1.0" encoding="UTF-8"?>
<Relationships xmlns="http://schemas.openxmlformats.org/package/2006/relationships"><Relationship Id="rId1" Type="http://schemas.openxmlformats.org/officeDocument/2006/relationships/slideLayout" Target="../slideLayouts/slideLayout61.xml"/>
</Relationships>
</file>

<file path=ppt/slides/_rels/slide29.xml.rels><?xml version="1.0" encoding="UTF-8"?>
<Relationships xmlns="http://schemas.openxmlformats.org/package/2006/relationships"><Relationship Id="rId1" Type="http://schemas.openxmlformats.org/officeDocument/2006/relationships/slideLayout" Target="../slideLayouts/slideLayout61.xml"/>
</Relationships>
</file>

<file path=ppt/slides/_rels/slide3.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image" Target="../media/image3.png"/><Relationship Id="rId3" Type="http://schemas.openxmlformats.org/officeDocument/2006/relationships/slideLayout" Target="../slideLayouts/slideLayout25.xml"/>
</Relationships>
</file>

<file path=ppt/slides/_rels/slide30.xml.rels><?xml version="1.0" encoding="UTF-8"?>
<Relationships xmlns="http://schemas.openxmlformats.org/package/2006/relationships"><Relationship Id="rId1" Type="http://schemas.openxmlformats.org/officeDocument/2006/relationships/slideLayout" Target="../slideLayouts/slideLayout61.xml"/>
</Relationships>
</file>

<file path=ppt/slides/_rels/slide31.xml.rels><?xml version="1.0" encoding="UTF-8"?>
<Relationships xmlns="http://schemas.openxmlformats.org/package/2006/relationships"><Relationship Id="rId1" Type="http://schemas.openxmlformats.org/officeDocument/2006/relationships/slideLayout" Target="../slideLayouts/slideLayout61.xml"/>
</Relationships>
</file>

<file path=ppt/slides/_rels/slide32.xml.rels><?xml version="1.0" encoding="UTF-8"?>
<Relationships xmlns="http://schemas.openxmlformats.org/package/2006/relationships"><Relationship Id="rId1" Type="http://schemas.openxmlformats.org/officeDocument/2006/relationships/slideLayout" Target="../slideLayouts/slideLayout61.xml"/>
</Relationships>
</file>

<file path=ppt/slides/_rels/slide4.xml.rels><?xml version="1.0" encoding="UTF-8"?>
<Relationships xmlns="http://schemas.openxmlformats.org/package/2006/relationships"><Relationship Id="rId1" Type="http://schemas.openxmlformats.org/officeDocument/2006/relationships/package" Target="../embeddings/oleObject1.docx"/><Relationship Id="rId2" Type="http://schemas.openxmlformats.org/officeDocument/2006/relationships/image" Target="../media/image4.wmf"/><Relationship Id="rId3" Type="http://schemas.openxmlformats.org/officeDocument/2006/relationships/oleObject" Target="../embeddings/oleObject2.bin"/><Relationship Id="rId4" Type="http://schemas.openxmlformats.org/officeDocument/2006/relationships/image" Target="../media/image5.wmf"/><Relationship Id="rId5" Type="http://schemas.openxmlformats.org/officeDocument/2006/relationships/oleObject" Target="../embeddings/oleObject3.bin"/><Relationship Id="rId6" Type="http://schemas.openxmlformats.org/officeDocument/2006/relationships/image" Target="../media/image6.wmf"/><Relationship Id="rId7" Type="http://schemas.openxmlformats.org/officeDocument/2006/relationships/image" Target="../media/image7.png"/><Relationship Id="rId8" Type="http://schemas.openxmlformats.org/officeDocument/2006/relationships/image" Target="../media/image8.png"/><Relationship Id="rId9" Type="http://schemas.openxmlformats.org/officeDocument/2006/relationships/image" Target="../media/image9.png"/><Relationship Id="rId10" Type="http://schemas.openxmlformats.org/officeDocument/2006/relationships/image" Target="../media/image10.png"/><Relationship Id="rId11" Type="http://schemas.openxmlformats.org/officeDocument/2006/relationships/image" Target="../media/image11.png"/><Relationship Id="rId12" Type="http://schemas.openxmlformats.org/officeDocument/2006/relationships/image" Target="../media/image12.png"/><Relationship Id="rId13" Type="http://schemas.openxmlformats.org/officeDocument/2006/relationships/image" Target="../media/image13.png"/><Relationship Id="rId14" Type="http://schemas.openxmlformats.org/officeDocument/2006/relationships/image" Target="../media/image14.png"/><Relationship Id="rId15" Type="http://schemas.openxmlformats.org/officeDocument/2006/relationships/image" Target="../media/image15.png"/><Relationship Id="rId16" Type="http://schemas.openxmlformats.org/officeDocument/2006/relationships/image" Target="../media/image16.png"/><Relationship Id="rId17" Type="http://schemas.openxmlformats.org/officeDocument/2006/relationships/image" Target="../media/image17.png"/><Relationship Id="rId18" Type="http://schemas.openxmlformats.org/officeDocument/2006/relationships/image" Target="../media/image18.png"/><Relationship Id="rId19" Type="http://schemas.openxmlformats.org/officeDocument/2006/relationships/image" Target="../media/image19.png"/><Relationship Id="rId20" Type="http://schemas.openxmlformats.org/officeDocument/2006/relationships/image" Target="../media/image20.png"/><Relationship Id="rId21" Type="http://schemas.openxmlformats.org/officeDocument/2006/relationships/image" Target="../media/image21.png"/><Relationship Id="rId22" Type="http://schemas.openxmlformats.org/officeDocument/2006/relationships/image" Target="../media/image22.png"/><Relationship Id="rId23" Type="http://schemas.openxmlformats.org/officeDocument/2006/relationships/image" Target="../media/image23.png"/><Relationship Id="rId24" Type="http://schemas.openxmlformats.org/officeDocument/2006/relationships/image" Target="../media/image24.png"/><Relationship Id="rId25" Type="http://schemas.openxmlformats.org/officeDocument/2006/relationships/image" Target="../media/image25.png"/><Relationship Id="rId26" Type="http://schemas.openxmlformats.org/officeDocument/2006/relationships/image" Target="../media/image26.png"/><Relationship Id="rId27" Type="http://schemas.openxmlformats.org/officeDocument/2006/relationships/image" Target="../media/image27.png"/><Relationship Id="rId28" Type="http://schemas.openxmlformats.org/officeDocument/2006/relationships/image" Target="../media/image28.png"/><Relationship Id="rId29" Type="http://schemas.openxmlformats.org/officeDocument/2006/relationships/slideLayout" Target="../slideLayouts/slideLayout25.xml"/>
</Relationships>
</file>

<file path=ppt/slides/_rels/slide5.xml.rels><?xml version="1.0" encoding="UTF-8"?>
<Relationships xmlns="http://schemas.openxmlformats.org/package/2006/relationships"><Relationship Id="rId1" Type="http://schemas.openxmlformats.org/officeDocument/2006/relationships/oleObject" Target="../embeddings/oleObject1.bin"/><Relationship Id="rId2" Type="http://schemas.openxmlformats.org/officeDocument/2006/relationships/image" Target="../media/image29.wmf"/><Relationship Id="rId3" Type="http://schemas.openxmlformats.org/officeDocument/2006/relationships/oleObject" Target="../embeddings/oleObject2.bin"/><Relationship Id="rId4" Type="http://schemas.openxmlformats.org/officeDocument/2006/relationships/image" Target="../media/image30.wmf"/><Relationship Id="rId5" Type="http://schemas.openxmlformats.org/officeDocument/2006/relationships/oleObject" Target="../embeddings/oleObject3.bin"/><Relationship Id="rId6" Type="http://schemas.openxmlformats.org/officeDocument/2006/relationships/image" Target="../media/image31.wmf"/><Relationship Id="rId7" Type="http://schemas.openxmlformats.org/officeDocument/2006/relationships/oleObject" Target="../embeddings/oleObject4.bin"/><Relationship Id="rId8" Type="http://schemas.openxmlformats.org/officeDocument/2006/relationships/image" Target="../media/image32.wmf"/><Relationship Id="rId9" Type="http://schemas.openxmlformats.org/officeDocument/2006/relationships/oleObject" Target="../embeddings/oleObject5.bin"/><Relationship Id="rId10" Type="http://schemas.openxmlformats.org/officeDocument/2006/relationships/image" Target="../media/image33.wmf"/><Relationship Id="rId11" Type="http://schemas.openxmlformats.org/officeDocument/2006/relationships/oleObject" Target="../embeddings/oleObject6.bin"/><Relationship Id="rId12" Type="http://schemas.openxmlformats.org/officeDocument/2006/relationships/image" Target="../media/image34.wmf"/><Relationship Id="rId13" Type="http://schemas.openxmlformats.org/officeDocument/2006/relationships/oleObject" Target="../embeddings/oleObject7.bin"/><Relationship Id="rId14" Type="http://schemas.openxmlformats.org/officeDocument/2006/relationships/image" Target="../media/image35.wmf"/><Relationship Id="rId15" Type="http://schemas.openxmlformats.org/officeDocument/2006/relationships/oleObject" Target="../embeddings/oleObject8.bin"/><Relationship Id="rId16" Type="http://schemas.openxmlformats.org/officeDocument/2006/relationships/image" Target="../media/image36.wmf"/><Relationship Id="rId17" Type="http://schemas.openxmlformats.org/officeDocument/2006/relationships/package" Target="../embeddings/oleObject9.docx"/><Relationship Id="rId18" Type="http://schemas.openxmlformats.org/officeDocument/2006/relationships/image" Target="../media/image37.wmf"/><Relationship Id="rId19" Type="http://schemas.openxmlformats.org/officeDocument/2006/relationships/package" Target="../embeddings/oleObject10.docx"/><Relationship Id="rId20" Type="http://schemas.openxmlformats.org/officeDocument/2006/relationships/image" Target="../media/image38.wmf"/><Relationship Id="rId21" Type="http://schemas.openxmlformats.org/officeDocument/2006/relationships/package" Target="../embeddings/oleObject11.docx"/><Relationship Id="rId22" Type="http://schemas.openxmlformats.org/officeDocument/2006/relationships/image" Target="../media/image39.wmf"/><Relationship Id="rId23" Type="http://schemas.openxmlformats.org/officeDocument/2006/relationships/package" Target="../embeddings/oleObject12.docx"/><Relationship Id="rId24" Type="http://schemas.openxmlformats.org/officeDocument/2006/relationships/image" Target="../media/image40.wmf"/><Relationship Id="rId25" Type="http://schemas.openxmlformats.org/officeDocument/2006/relationships/slideLayout" Target="../slideLayouts/slideLayout25.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7.xml.rels><?xml version="1.0" encoding="UTF-8"?>
<Relationships xmlns="http://schemas.openxmlformats.org/package/2006/relationships"><Relationship Id="rId1" Type="http://schemas.openxmlformats.org/officeDocument/2006/relationships/hyperlink" Target="https://en.wikipedia.org/wiki/Intel_8051" TargetMode="External"/><Relationship Id="rId2" Type="http://schemas.openxmlformats.org/officeDocument/2006/relationships/image" Target="../media/image41.png"/><Relationship Id="rId3" Type="http://schemas.openxmlformats.org/officeDocument/2006/relationships/image" Target="../media/image42.png"/><Relationship Id="rId4" Type="http://schemas.openxmlformats.org/officeDocument/2006/relationships/image" Target="../media/image43.png"/><Relationship Id="rId5" Type="http://schemas.openxmlformats.org/officeDocument/2006/relationships/slideLayout" Target="../slideLayouts/slideLayout25.xml"/>
</Relationships>
</file>

<file path=ppt/slides/_rels/slide8.xml.rels><?xml version="1.0" encoding="UTF-8"?>
<Relationships xmlns="http://schemas.openxmlformats.org/package/2006/relationships"><Relationship Id="rId1" Type="http://schemas.openxmlformats.org/officeDocument/2006/relationships/image" Target="../media/image44.png"/><Relationship Id="rId2" Type="http://schemas.openxmlformats.org/officeDocument/2006/relationships/image" Target="../media/image45.png"/><Relationship Id="rId3" Type="http://schemas.openxmlformats.org/officeDocument/2006/relationships/image" Target="../media/image46.png"/><Relationship Id="rId4" Type="http://schemas.openxmlformats.org/officeDocument/2006/relationships/image" Target="../media/image47.png"/><Relationship Id="rId5" Type="http://schemas.openxmlformats.org/officeDocument/2006/relationships/image" Target="../media/image48.png"/><Relationship Id="rId6" Type="http://schemas.openxmlformats.org/officeDocument/2006/relationships/image" Target="../media/image49.png"/><Relationship Id="rId7" Type="http://schemas.openxmlformats.org/officeDocument/2006/relationships/slideLayout" Target="../slideLayouts/slideLayout25.xml"/>
</Relationships>
</file>

<file path=ppt/slides/_rels/slide9.xml.rels><?xml version="1.0" encoding="UTF-8"?>
<Relationships xmlns="http://schemas.openxmlformats.org/package/2006/relationships"><Relationship Id="rId1" Type="http://schemas.openxmlformats.org/officeDocument/2006/relationships/image" Target="../media/image50.png"/><Relationship Id="rId2" Type="http://schemas.openxmlformats.org/officeDocument/2006/relationships/image" Target="../media/image51.png"/><Relationship Id="rId3" Type="http://schemas.openxmlformats.org/officeDocument/2006/relationships/slideLayout" Target="../slideLayouts/slideLayout25.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6" name="PlaceHolder 1"/>
          <p:cNvSpPr>
            <a:spLocks noGrp="1"/>
          </p:cNvSpPr>
          <p:nvPr>
            <p:ph type="title"/>
          </p:nvPr>
        </p:nvSpPr>
        <p:spPr>
          <a:xfrm>
            <a:off x="0" y="1548720"/>
            <a:ext cx="9069840" cy="1359000"/>
          </a:xfrm>
          <a:prstGeom prst="rect">
            <a:avLst/>
          </a:prstGeom>
          <a:noFill/>
          <a:ln w="0">
            <a:noFill/>
          </a:ln>
        </p:spPr>
        <p:txBody>
          <a:bodyPr lIns="0" rIns="0" tIns="0" bIns="0" anchor="ctr">
            <a:noAutofit/>
          </a:bodyPr>
          <a:p>
            <a:pPr algn="ctr">
              <a:lnSpc>
                <a:spcPct val="100000"/>
              </a:lnSpc>
              <a:buNone/>
            </a:pPr>
            <a:r>
              <a:rPr b="0" lang="en-IN" sz="3300" spc="-1" strike="noStrike">
                <a:solidFill>
                  <a:srgbClr val="006699"/>
                </a:solidFill>
                <a:latin typeface="Arial"/>
              </a:rPr>
              <a:t>Linux Introduction with </a:t>
            </a:r>
            <a:br>
              <a:rPr sz="3300"/>
            </a:br>
            <a:r>
              <a:rPr b="0" lang="en-IN" sz="3300" spc="-1" strike="noStrike">
                <a:solidFill>
                  <a:srgbClr val="006699"/>
                </a:solidFill>
                <a:latin typeface="Arial"/>
              </a:rPr>
              <a:t>Embedded systems</a:t>
            </a:r>
            <a:endParaRPr b="0" lang="en-IN" sz="3300" spc="-1" strike="noStrike">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4" name=""/>
          <p:cNvSpPr/>
          <p:nvPr/>
        </p:nvSpPr>
        <p:spPr>
          <a:xfrm>
            <a:off x="216000" y="108000"/>
            <a:ext cx="5903280" cy="37260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IN" sz="2000" spc="-1" strike="noStrike">
                <a:solidFill>
                  <a:srgbClr val="000000"/>
                </a:solidFill>
                <a:latin typeface="Arial"/>
                <a:ea typeface="DejaVu Sans"/>
              </a:rPr>
              <a:t>Automotive Infotainment and ADAS Systems</a:t>
            </a:r>
            <a:endParaRPr b="0" lang="en-IN" sz="2000" spc="-1" strike="noStrike">
              <a:latin typeface="Arial"/>
            </a:endParaRPr>
          </a:p>
        </p:txBody>
      </p:sp>
      <p:pic>
        <p:nvPicPr>
          <p:cNvPr id="355" name="" descr=""/>
          <p:cNvPicPr/>
          <p:nvPr/>
        </p:nvPicPr>
        <p:blipFill>
          <a:blip r:embed="rId1"/>
          <a:stretch/>
        </p:blipFill>
        <p:spPr>
          <a:xfrm>
            <a:off x="34200" y="918000"/>
            <a:ext cx="10079280" cy="3401280"/>
          </a:xfrm>
          <a:prstGeom prst="rect">
            <a:avLst/>
          </a:prstGeom>
          <a:ln w="0">
            <a:noFill/>
          </a:ln>
        </p:spPr>
      </p:pic>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56" name="" descr=""/>
          <p:cNvPicPr/>
          <p:nvPr/>
        </p:nvPicPr>
        <p:blipFill>
          <a:blip r:embed="rId1"/>
          <a:stretch/>
        </p:blipFill>
        <p:spPr>
          <a:xfrm>
            <a:off x="72360" y="648000"/>
            <a:ext cx="10079280" cy="4481640"/>
          </a:xfrm>
          <a:prstGeom prst="rect">
            <a:avLst/>
          </a:prstGeom>
          <a:ln w="0">
            <a:noFill/>
          </a:ln>
        </p:spPr>
      </p:pic>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7" name=""/>
          <p:cNvSpPr/>
          <p:nvPr/>
        </p:nvSpPr>
        <p:spPr>
          <a:xfrm>
            <a:off x="432000" y="203400"/>
            <a:ext cx="3383280" cy="2890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IN" sz="1400" spc="-1" strike="noStrike">
                <a:solidFill>
                  <a:srgbClr val="000000"/>
                </a:solidFill>
                <a:latin typeface="Arial"/>
                <a:ea typeface="DejaVu Sans"/>
              </a:rPr>
              <a:t>Data Center Smart NICs and DPUs</a:t>
            </a:r>
            <a:endParaRPr b="0" lang="en-IN" sz="1400" spc="-1" strike="noStrike">
              <a:latin typeface="Arial"/>
            </a:endParaRPr>
          </a:p>
        </p:txBody>
      </p:sp>
      <p:pic>
        <p:nvPicPr>
          <p:cNvPr id="358" name="" descr=""/>
          <p:cNvPicPr/>
          <p:nvPr/>
        </p:nvPicPr>
        <p:blipFill>
          <a:blip r:embed="rId1"/>
          <a:stretch/>
        </p:blipFill>
        <p:spPr>
          <a:xfrm>
            <a:off x="106200" y="1350000"/>
            <a:ext cx="9397440" cy="3185280"/>
          </a:xfrm>
          <a:prstGeom prst="rect">
            <a:avLst/>
          </a:prstGeom>
          <a:ln w="0">
            <a:noFill/>
          </a:ln>
        </p:spPr>
      </p:pic>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9" name=""/>
          <p:cNvSpPr/>
          <p:nvPr/>
        </p:nvSpPr>
        <p:spPr>
          <a:xfrm>
            <a:off x="3672000" y="270000"/>
            <a:ext cx="4463280" cy="7628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endParaRPr b="0" lang="en-IN" sz="1600" spc="-1" strike="noStrike">
              <a:latin typeface="Arial"/>
            </a:endParaRPr>
          </a:p>
          <a:p>
            <a:pPr>
              <a:lnSpc>
                <a:spcPct val="100000"/>
              </a:lnSpc>
              <a:buNone/>
            </a:pPr>
            <a:endParaRPr b="0" lang="en-IN" sz="1200" spc="-1" strike="noStrike">
              <a:latin typeface="Arial"/>
            </a:endParaRPr>
          </a:p>
        </p:txBody>
      </p:sp>
      <p:sp>
        <p:nvSpPr>
          <p:cNvPr id="360" name=""/>
          <p:cNvSpPr/>
          <p:nvPr/>
        </p:nvSpPr>
        <p:spPr>
          <a:xfrm>
            <a:off x="251280" y="756000"/>
            <a:ext cx="9612360" cy="10526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IN" sz="1200" spc="-1" strike="noStrike">
                <a:solidFill>
                  <a:srgbClr val="000000"/>
                </a:solidFill>
                <a:latin typeface="Arial"/>
                <a:ea typeface="DejaVu Sans"/>
              </a:rPr>
              <a:t>Embedded systems will be of high importance not only for mobile devices and networks but also for real-time applications. The present and future industries that are aggressively growing include aerospace, healthcare, military, and consumer electronics applications, etc.</a:t>
            </a:r>
            <a:endParaRPr b="0" lang="en-IN" sz="1200" spc="-1" strike="noStrike">
              <a:latin typeface="Arial"/>
            </a:endParaRPr>
          </a:p>
          <a:p>
            <a:pPr>
              <a:lnSpc>
                <a:spcPct val="100000"/>
              </a:lnSpc>
              <a:buNone/>
            </a:pPr>
            <a:endParaRPr b="0" lang="en-IN" sz="1000" spc="-1" strike="noStrike">
              <a:latin typeface="Arial"/>
            </a:endParaRPr>
          </a:p>
        </p:txBody>
      </p:sp>
      <p:sp>
        <p:nvSpPr>
          <p:cNvPr id="361" name=""/>
          <p:cNvSpPr/>
          <p:nvPr/>
        </p:nvSpPr>
        <p:spPr>
          <a:xfrm>
            <a:off x="2880000" y="244800"/>
            <a:ext cx="3634920" cy="7340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IN" sz="1600" spc="-1" strike="noStrike">
                <a:solidFill>
                  <a:srgbClr val="000000"/>
                </a:solidFill>
                <a:latin typeface="Arial"/>
                <a:ea typeface="DejaVu Sans"/>
              </a:rPr>
              <a:t>latest trends in Embedded systems.</a:t>
            </a:r>
            <a:endParaRPr b="0" lang="en-IN" sz="1600" spc="-1" strike="noStrike">
              <a:latin typeface="Arial"/>
            </a:endParaRPr>
          </a:p>
          <a:p>
            <a:pPr>
              <a:lnSpc>
                <a:spcPct val="100000"/>
              </a:lnSpc>
              <a:buNone/>
            </a:pPr>
            <a:endParaRPr b="0" lang="en-IN" sz="1000" spc="-1" strike="noStrike">
              <a:latin typeface="Arial"/>
            </a:endParaRPr>
          </a:p>
        </p:txBody>
      </p:sp>
      <p:sp>
        <p:nvSpPr>
          <p:cNvPr id="362" name=""/>
          <p:cNvSpPr/>
          <p:nvPr/>
        </p:nvSpPr>
        <p:spPr>
          <a:xfrm>
            <a:off x="0" y="1371240"/>
            <a:ext cx="10083240" cy="10756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IN" sz="1000" spc="-1" strike="noStrike">
                <a:solidFill>
                  <a:srgbClr val="000000"/>
                </a:solidFill>
                <a:latin typeface="Arial"/>
                <a:ea typeface="DejaVu Sans"/>
              </a:rPr>
              <a:t>Artificial intelligence  </a:t>
            </a:r>
            <a:r>
              <a:rPr b="0" lang="en-IN" sz="1000" spc="-1" strike="noStrike">
                <a:solidFill>
                  <a:srgbClr val="000000"/>
                </a:solidFill>
                <a:latin typeface="Arial"/>
                <a:ea typeface="DejaVu Sans"/>
              </a:rPr>
              <a:t>The new trend in the embedded systems industry is the increase in the usage of Artificial Intelligence and Machine Learning. AI is used almost in any segment such as e-commerce, manufacturing, supply chain, industrial control, and many more. AI takes the data and learns to make better decisions, while IoT and embedded systems which are physical devices help to generate data to achieve functionality.</a:t>
            </a:r>
            <a:endParaRPr b="0" lang="en-IN" sz="1000" spc="-1" strike="noStrike">
              <a:latin typeface="Arial"/>
            </a:endParaRPr>
          </a:p>
          <a:p>
            <a:pPr>
              <a:lnSpc>
                <a:spcPct val="100000"/>
              </a:lnSpc>
              <a:buNone/>
            </a:pPr>
            <a:r>
              <a:rPr b="1" lang="en-IN" sz="1000" spc="-1" strike="noStrike">
                <a:solidFill>
                  <a:srgbClr val="000000"/>
                </a:solidFill>
                <a:latin typeface="Arial"/>
                <a:ea typeface="DejaVu Sans"/>
              </a:rPr>
              <a:t>Embedded artificial intelligence (AI) </a:t>
            </a:r>
            <a:r>
              <a:rPr b="0" lang="en-IN" sz="1000" spc="-1" strike="noStrike">
                <a:solidFill>
                  <a:srgbClr val="000000"/>
                </a:solidFill>
                <a:latin typeface="Arial"/>
                <a:ea typeface="DejaVu Sans"/>
              </a:rPr>
              <a:t>is the application of machine and deep learning in software at the device level. Software can be programmed to provide both predictive and reactive intelligence, based on the data that is collected and analyzed. </a:t>
            </a:r>
            <a:endParaRPr b="0" lang="en-IN" sz="1000" spc="-1" strike="noStrike">
              <a:latin typeface="Arial"/>
            </a:endParaRPr>
          </a:p>
        </p:txBody>
      </p:sp>
      <p:sp>
        <p:nvSpPr>
          <p:cNvPr id="363" name=""/>
          <p:cNvSpPr/>
          <p:nvPr/>
        </p:nvSpPr>
        <p:spPr>
          <a:xfrm>
            <a:off x="0" y="2592000"/>
            <a:ext cx="10038960" cy="193176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IN" sz="1050" spc="-1" strike="noStrike">
                <a:solidFill>
                  <a:srgbClr val="000000"/>
                </a:solidFill>
                <a:latin typeface="Arial"/>
                <a:ea typeface="DejaVu Sans"/>
              </a:rPr>
              <a:t>Traditionally, complex AI computations, such as producing search engine results, were performed at a data center in the cloud. With the implementation of AI models on </a:t>
            </a:r>
            <a:endParaRPr b="0" lang="en-IN" sz="1050" spc="-1" strike="noStrike">
              <a:latin typeface="Arial"/>
            </a:endParaRPr>
          </a:p>
          <a:p>
            <a:pPr>
              <a:lnSpc>
                <a:spcPct val="100000"/>
              </a:lnSpc>
              <a:buNone/>
            </a:pPr>
            <a:r>
              <a:rPr b="0" lang="en-IN" sz="1050" spc="-1" strike="noStrike">
                <a:solidFill>
                  <a:srgbClr val="000000"/>
                </a:solidFill>
                <a:latin typeface="Arial"/>
                <a:ea typeface="DejaVu Sans"/>
              </a:rPr>
              <a:t>graphics processing units (GPUs), session border controllers (SBCs), and systems on chips (SoCs), there is less of a dependence on the cloud for AI data processing.</a:t>
            </a:r>
            <a:endParaRPr b="0" lang="en-IN" sz="1050" spc="-1" strike="noStrike">
              <a:latin typeface="Arial"/>
            </a:endParaRPr>
          </a:p>
          <a:p>
            <a:pPr>
              <a:lnSpc>
                <a:spcPct val="100000"/>
              </a:lnSpc>
              <a:buNone/>
            </a:pPr>
            <a:r>
              <a:rPr b="0" lang="en-IN" sz="1050" spc="-1" strike="noStrike">
                <a:solidFill>
                  <a:srgbClr val="000000"/>
                </a:solidFill>
                <a:latin typeface="Arial"/>
                <a:ea typeface="DejaVu Sans"/>
              </a:rPr>
              <a:t>With embedded AI, devices have the ability to run AI models at the device level and then directly use the results to perform an appropriate task or action. </a:t>
            </a:r>
            <a:endParaRPr b="0" lang="en-IN" sz="1050" spc="-1" strike="noStrike">
              <a:latin typeface="Arial"/>
            </a:endParaRPr>
          </a:p>
          <a:p>
            <a:pPr>
              <a:lnSpc>
                <a:spcPct val="100000"/>
              </a:lnSpc>
              <a:buNone/>
            </a:pPr>
            <a:r>
              <a:rPr b="0" lang="en-IN" sz="1050" spc="-1" strike="noStrike">
                <a:solidFill>
                  <a:srgbClr val="000000"/>
                </a:solidFill>
                <a:latin typeface="Arial"/>
                <a:ea typeface="DejaVu Sans"/>
              </a:rPr>
              <a:t>The cloud is still helpful from a data storage perspective, as data can be stored temporarily at the device level and eventually sent to a cloud server for safekeeping.</a:t>
            </a:r>
            <a:endParaRPr b="0" lang="en-IN" sz="1050" spc="-1" strike="noStrike">
              <a:latin typeface="Arial"/>
            </a:endParaRPr>
          </a:p>
          <a:p>
            <a:pPr>
              <a:lnSpc>
                <a:spcPct val="100000"/>
              </a:lnSpc>
              <a:buNone/>
            </a:pPr>
            <a:endParaRPr b="0" lang="en-IN" sz="1000" spc="-1" strike="noStrike">
              <a:latin typeface="Arial"/>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64" name="Content Placeholder 4" descr=""/>
          <p:cNvPicPr/>
          <p:nvPr/>
        </p:nvPicPr>
        <p:blipFill>
          <a:blip r:embed="rId1"/>
          <a:stretch/>
        </p:blipFill>
        <p:spPr>
          <a:xfrm>
            <a:off x="55800" y="237600"/>
            <a:ext cx="4554360" cy="2916000"/>
          </a:xfrm>
          <a:prstGeom prst="rect">
            <a:avLst/>
          </a:prstGeom>
          <a:ln w="0">
            <a:noFill/>
          </a:ln>
        </p:spPr>
      </p:pic>
      <p:sp>
        <p:nvSpPr>
          <p:cNvPr id="365" name="PlaceHolder 1"/>
          <p:cNvSpPr>
            <a:spLocks noGrp="1"/>
          </p:cNvSpPr>
          <p:nvPr>
            <p:ph type="ftr" idx="19"/>
          </p:nvPr>
        </p:nvSpPr>
        <p:spPr>
          <a:xfrm>
            <a:off x="3443760" y="5255640"/>
            <a:ext cx="3190680" cy="300600"/>
          </a:xfrm>
          <a:prstGeom prst="rect">
            <a:avLst/>
          </a:prstGeom>
          <a:noFill/>
          <a:ln w="0">
            <a:noFill/>
          </a:ln>
        </p:spPr>
        <p:txBody>
          <a:bodyPr lIns="90000" rIns="90000" tIns="45000" bIns="45000" anchor="ctr">
            <a:noAutofit/>
          </a:bodyPr>
          <a:lstStyle>
            <a:lvl1pPr algn="ctr">
              <a:lnSpc>
                <a:spcPct val="100000"/>
              </a:lnSpc>
              <a:buNone/>
              <a:defRPr b="0" lang="en-US" sz="1200" spc="-1" strike="noStrike">
                <a:solidFill>
                  <a:srgbClr val="8b8b8b"/>
                </a:solidFill>
                <a:latin typeface="Helvetica Neue Light"/>
              </a:defRPr>
            </a:lvl1pPr>
          </a:lstStyle>
          <a:p>
            <a:pPr algn="ctr">
              <a:lnSpc>
                <a:spcPct val="100000"/>
              </a:lnSpc>
              <a:buNone/>
            </a:pPr>
            <a:r>
              <a:rPr b="0" lang="en-US" sz="1200" spc="-1" strike="noStrike">
                <a:solidFill>
                  <a:srgbClr val="8b8b8b"/>
                </a:solidFill>
                <a:latin typeface="Helvetica Neue Light"/>
              </a:rPr>
              <a:t>IBM</a:t>
            </a:r>
            <a:endParaRPr b="0" lang="en-IN" sz="1200" spc="-1" strike="noStrike">
              <a:latin typeface="Times New Roman"/>
            </a:endParaRPr>
          </a:p>
        </p:txBody>
      </p:sp>
      <p:pic>
        <p:nvPicPr>
          <p:cNvPr id="366" name="" descr=""/>
          <p:cNvPicPr/>
          <p:nvPr/>
        </p:nvPicPr>
        <p:blipFill>
          <a:blip r:embed="rId2"/>
          <a:stretch/>
        </p:blipFill>
        <p:spPr>
          <a:xfrm>
            <a:off x="3068640" y="3036240"/>
            <a:ext cx="5918760" cy="1962720"/>
          </a:xfrm>
          <a:prstGeom prst="rect">
            <a:avLst/>
          </a:prstGeom>
          <a:ln w="0">
            <a:noFill/>
          </a:ln>
        </p:spPr>
      </p:pic>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67" name=""/>
          <p:cNvSpPr/>
          <p:nvPr/>
        </p:nvSpPr>
        <p:spPr>
          <a:xfrm>
            <a:off x="576000" y="-144000"/>
            <a:ext cx="8566200" cy="943560"/>
          </a:xfrm>
          <a:custGeom>
            <a:avLst/>
            <a:gdLst/>
            <a:ahLst/>
            <a:rect l="l" t="t" r="r" b="b"/>
            <a:pathLst>
              <a:path w="21600" h="21600">
                <a:moveTo>
                  <a:pt x="0" y="0"/>
                </a:moveTo>
                <a:lnTo>
                  <a:pt x="21600" y="0"/>
                </a:lnTo>
                <a:lnTo>
                  <a:pt x="21600" y="21600"/>
                </a:lnTo>
                <a:lnTo>
                  <a:pt x="0" y="21600"/>
                </a:lnTo>
                <a:lnTo>
                  <a:pt x="0" y="0"/>
                </a:lnTo>
                <a:close/>
              </a:path>
            </a:pathLst>
          </a:custGeom>
          <a:noFill/>
          <a:ln w="0">
            <a:noFill/>
          </a:ln>
        </p:spPr>
        <p:style>
          <a:lnRef idx="0"/>
          <a:fillRef idx="0"/>
          <a:effectRef idx="0"/>
          <a:fontRef idx="minor"/>
        </p:style>
        <p:txBody>
          <a:bodyPr lIns="90000" rIns="90000" tIns="46800" bIns="46800" anchor="ctr">
            <a:noAutofit/>
          </a:bodyPr>
          <a:p>
            <a:pPr algn="ctr">
              <a:lnSpc>
                <a:spcPct val="100000"/>
              </a:lnSpc>
              <a:buNone/>
              <a:tabLst>
                <a:tab algn="l" pos="0"/>
                <a:tab algn="l" pos="914400"/>
                <a:tab algn="l" pos="1828800"/>
                <a:tab algn="l" pos="2743200"/>
                <a:tab algn="l" pos="3657600"/>
                <a:tab algn="l" pos="4572000"/>
                <a:tab algn="l" pos="5486400"/>
                <a:tab algn="l" pos="6400800"/>
                <a:tab algn="l" pos="7315200"/>
                <a:tab algn="l" pos="8229600"/>
                <a:tab algn="l" pos="9144000"/>
                <a:tab algn="l" pos="10058400"/>
                <a:tab algn="l" pos="10515600"/>
                <a:tab algn="l" pos="10782000"/>
              </a:tabLst>
            </a:pPr>
            <a:r>
              <a:rPr b="0" lang="en-US" sz="4400" spc="-1" strike="noStrike">
                <a:solidFill>
                  <a:srgbClr val="000000"/>
                </a:solidFill>
                <a:latin typeface="Times New Roman"/>
                <a:ea typeface="DejaVu Sans"/>
              </a:rPr>
              <a:t>Linux history and open source</a:t>
            </a:r>
            <a:endParaRPr b="0" lang="en-IN" sz="4400" spc="-1" strike="noStrike">
              <a:latin typeface="Arial"/>
            </a:endParaRPr>
          </a:p>
        </p:txBody>
      </p:sp>
      <p:sp>
        <p:nvSpPr>
          <p:cNvPr id="368" name=""/>
          <p:cNvSpPr/>
          <p:nvPr/>
        </p:nvSpPr>
        <p:spPr>
          <a:xfrm>
            <a:off x="787320" y="1535400"/>
            <a:ext cx="8566200" cy="3616560"/>
          </a:xfrm>
          <a:custGeom>
            <a:avLst/>
            <a:gdLst/>
            <a:ahLst/>
            <a:rect l="l" t="t" r="r" b="b"/>
            <a:pathLst>
              <a:path w="21600" h="21600">
                <a:moveTo>
                  <a:pt x="0" y="0"/>
                </a:moveTo>
                <a:lnTo>
                  <a:pt x="21600" y="0"/>
                </a:lnTo>
                <a:lnTo>
                  <a:pt x="21600" y="21600"/>
                </a:lnTo>
                <a:lnTo>
                  <a:pt x="0" y="21600"/>
                </a:lnTo>
                <a:lnTo>
                  <a:pt x="0" y="0"/>
                </a:lnTo>
                <a:close/>
              </a:path>
            </a:pathLst>
          </a:custGeom>
          <a:noFill/>
          <a:ln w="0">
            <a:noFill/>
          </a:ln>
        </p:spPr>
        <p:style>
          <a:lnRef idx="0"/>
          <a:fillRef idx="0"/>
          <a:effectRef idx="0"/>
          <a:fontRef idx="minor"/>
        </p:style>
        <p:txBody>
          <a:bodyPr lIns="90000" rIns="90000" tIns="46800" bIns="46800" anchor="t">
            <a:noAutofit/>
          </a:bodyPr>
          <a:p>
            <a:pPr marL="339480" indent="-339480">
              <a:lnSpc>
                <a:spcPct val="80000"/>
              </a:lnSpc>
              <a:spcBef>
                <a:spcPts val="799"/>
              </a:spcBef>
              <a:buClr>
                <a:srgbClr val="000000"/>
              </a:buClr>
              <a:buFont typeface="Times New Roman"/>
              <a:buChar char="•"/>
              <a:tabLst>
                <a:tab algn="l" pos="909360"/>
                <a:tab algn="l" pos="1823760"/>
                <a:tab algn="l" pos="2738160"/>
                <a:tab algn="l" pos="3652560"/>
                <a:tab algn="l" pos="4566960"/>
                <a:tab algn="l" pos="5481360"/>
                <a:tab algn="l" pos="6395760"/>
                <a:tab algn="l" pos="7310160"/>
                <a:tab algn="l" pos="8224560"/>
                <a:tab algn="l" pos="9138960"/>
                <a:tab algn="l" pos="10053360"/>
                <a:tab algn="l" pos="10058400"/>
                <a:tab algn="l" pos="10515600"/>
                <a:tab algn="l" pos="10782000"/>
              </a:tabLst>
            </a:pPr>
            <a:r>
              <a:rPr b="0" lang="en-US" sz="2000" spc="-1" strike="noStrike">
                <a:solidFill>
                  <a:srgbClr val="000000"/>
                </a:solidFill>
                <a:latin typeface="Times New Roman"/>
                <a:ea typeface="WenQuanYi Micro Hei"/>
              </a:rPr>
              <a:t>- 1960-80</a:t>
            </a:r>
            <a:endParaRPr b="0" lang="en-IN" sz="2000" spc="-1" strike="noStrike">
              <a:latin typeface="Arial"/>
            </a:endParaRPr>
          </a:p>
          <a:p>
            <a:pPr lvl="2" marL="1143000" indent="-228600">
              <a:lnSpc>
                <a:spcPct val="80000"/>
              </a:lnSpc>
              <a:spcBef>
                <a:spcPts val="448"/>
              </a:spcBef>
              <a:buClr>
                <a:srgbClr val="000000"/>
              </a:buClr>
              <a:buFont typeface="Times New Roman"/>
              <a:buChar char="•"/>
              <a:tabLst>
                <a:tab algn="l" pos="909360"/>
                <a:tab algn="l" pos="1823760"/>
                <a:tab algn="l" pos="2738160"/>
                <a:tab algn="l" pos="3652560"/>
                <a:tab algn="l" pos="4566960"/>
                <a:tab algn="l" pos="5481360"/>
                <a:tab algn="l" pos="6395760"/>
                <a:tab algn="l" pos="7310160"/>
                <a:tab algn="l" pos="8224560"/>
                <a:tab algn="l" pos="9138960"/>
                <a:tab algn="l" pos="10053360"/>
                <a:tab algn="l" pos="10058400"/>
                <a:tab algn="l" pos="10515600"/>
                <a:tab algn="l" pos="10782000"/>
              </a:tabLst>
            </a:pPr>
            <a:r>
              <a:rPr b="0" lang="en-US" sz="1800" spc="-1" strike="noStrike">
                <a:solidFill>
                  <a:srgbClr val="000000"/>
                </a:solidFill>
                <a:latin typeface="Times New Roman"/>
                <a:ea typeface="WenQuanYi Micro Hei"/>
              </a:rPr>
              <a:t>Focus on academic computer science at places like Berkeley, MIT, CMU, as well as corporate research facilities like Bell Labs and Xerox’s Palo Alto Research Center</a:t>
            </a:r>
            <a:endParaRPr b="0" lang="en-IN" sz="1800" spc="-1" strike="noStrike">
              <a:latin typeface="Arial"/>
            </a:endParaRPr>
          </a:p>
          <a:p>
            <a:pPr lvl="3" marL="1600200" indent="-228600">
              <a:lnSpc>
                <a:spcPct val="80000"/>
              </a:lnSpc>
              <a:spcBef>
                <a:spcPts val="400"/>
              </a:spcBef>
              <a:buClr>
                <a:srgbClr val="000000"/>
              </a:buClr>
              <a:buFont typeface="Times New Roman"/>
              <a:buChar char="–"/>
              <a:tabLst>
                <a:tab algn="l" pos="909360"/>
                <a:tab algn="l" pos="1823760"/>
                <a:tab algn="l" pos="2738160"/>
                <a:tab algn="l" pos="3652560"/>
                <a:tab algn="l" pos="4566960"/>
                <a:tab algn="l" pos="5481360"/>
                <a:tab algn="l" pos="6395760"/>
                <a:tab algn="l" pos="7310160"/>
                <a:tab algn="l" pos="8224560"/>
                <a:tab algn="l" pos="9138960"/>
                <a:tab algn="l" pos="10053360"/>
                <a:tab algn="l" pos="10058400"/>
                <a:tab algn="l" pos="10515600"/>
                <a:tab algn="l" pos="10782000"/>
              </a:tabLst>
            </a:pPr>
            <a:r>
              <a:rPr b="0" lang="en-US" sz="1600" spc="-1" strike="noStrike">
                <a:solidFill>
                  <a:srgbClr val="000000"/>
                </a:solidFill>
                <a:latin typeface="Times New Roman"/>
                <a:ea typeface="WenQuanYi Micro Hei"/>
              </a:rPr>
              <a:t>Unix, C (Bell Labs)</a:t>
            </a:r>
            <a:endParaRPr b="0" lang="en-IN" sz="1600" spc="-1" strike="noStrike">
              <a:latin typeface="Arial"/>
            </a:endParaRPr>
          </a:p>
          <a:p>
            <a:pPr lvl="2" marL="1143000" indent="-228600">
              <a:lnSpc>
                <a:spcPct val="80000"/>
              </a:lnSpc>
              <a:spcBef>
                <a:spcPts val="448"/>
              </a:spcBef>
              <a:buClr>
                <a:srgbClr val="000000"/>
              </a:buClr>
              <a:buFont typeface="Times New Roman"/>
              <a:buChar char="•"/>
              <a:tabLst>
                <a:tab algn="l" pos="909360"/>
                <a:tab algn="l" pos="1823760"/>
                <a:tab algn="l" pos="2738160"/>
                <a:tab algn="l" pos="3652560"/>
                <a:tab algn="l" pos="4566960"/>
                <a:tab algn="l" pos="5481360"/>
                <a:tab algn="l" pos="6395760"/>
                <a:tab algn="l" pos="7310160"/>
                <a:tab algn="l" pos="8224560"/>
                <a:tab algn="l" pos="9138960"/>
                <a:tab algn="l" pos="10053360"/>
                <a:tab algn="l" pos="10058400"/>
                <a:tab algn="l" pos="10515600"/>
                <a:tab algn="l" pos="10782000"/>
              </a:tabLst>
            </a:pPr>
            <a:r>
              <a:rPr b="0" lang="en-US" sz="1800" spc="-1" strike="noStrike">
                <a:solidFill>
                  <a:srgbClr val="000000"/>
                </a:solidFill>
                <a:latin typeface="Times New Roman"/>
                <a:ea typeface="WenQuanYi Micro Hei"/>
              </a:rPr>
              <a:t>Simultaneous development of networks</a:t>
            </a:r>
            <a:endParaRPr b="0" lang="en-IN" sz="1800" spc="-1" strike="noStrike">
              <a:latin typeface="Arial"/>
            </a:endParaRPr>
          </a:p>
          <a:p>
            <a:pPr lvl="3" marL="1600200" indent="-228600">
              <a:lnSpc>
                <a:spcPct val="80000"/>
              </a:lnSpc>
              <a:spcBef>
                <a:spcPts val="400"/>
              </a:spcBef>
              <a:buClr>
                <a:srgbClr val="000000"/>
              </a:buClr>
              <a:buFont typeface="Times New Roman"/>
              <a:buChar char="–"/>
              <a:tabLst>
                <a:tab algn="l" pos="909360"/>
                <a:tab algn="l" pos="1823760"/>
                <a:tab algn="l" pos="2738160"/>
                <a:tab algn="l" pos="3652560"/>
                <a:tab algn="l" pos="4566960"/>
                <a:tab algn="l" pos="5481360"/>
                <a:tab algn="l" pos="6395760"/>
                <a:tab algn="l" pos="7310160"/>
                <a:tab algn="l" pos="8224560"/>
                <a:tab algn="l" pos="9138960"/>
                <a:tab algn="l" pos="10053360"/>
                <a:tab algn="l" pos="10058400"/>
                <a:tab algn="l" pos="10515600"/>
                <a:tab algn="l" pos="10782000"/>
              </a:tabLst>
            </a:pPr>
            <a:r>
              <a:rPr b="0" lang="en-US" sz="1600" spc="-1" strike="noStrike">
                <a:solidFill>
                  <a:srgbClr val="000000"/>
                </a:solidFill>
                <a:latin typeface="Times New Roman"/>
                <a:ea typeface="WenQuanYi Micro Hei"/>
              </a:rPr>
              <a:t>Usenet and later Arpanet</a:t>
            </a:r>
            <a:endParaRPr b="0" lang="en-IN" sz="1600" spc="-1" strike="noStrike">
              <a:latin typeface="Arial"/>
            </a:endParaRPr>
          </a:p>
          <a:p>
            <a:pPr lvl="1" marL="739440" indent="-282240">
              <a:lnSpc>
                <a:spcPct val="80000"/>
              </a:lnSpc>
              <a:spcBef>
                <a:spcPts val="499"/>
              </a:spcBef>
              <a:buClr>
                <a:srgbClr val="000000"/>
              </a:buClr>
              <a:buFont typeface="Times New Roman"/>
              <a:buChar char="–"/>
              <a:tabLst>
                <a:tab algn="l" pos="909360"/>
                <a:tab algn="l" pos="1823760"/>
                <a:tab algn="l" pos="2738160"/>
                <a:tab algn="l" pos="3652560"/>
                <a:tab algn="l" pos="4566960"/>
                <a:tab algn="l" pos="5481360"/>
                <a:tab algn="l" pos="6395760"/>
                <a:tab algn="l" pos="7310160"/>
                <a:tab algn="l" pos="8224560"/>
                <a:tab algn="l" pos="9138960"/>
                <a:tab algn="l" pos="10053360"/>
                <a:tab algn="l" pos="10058400"/>
                <a:tab algn="l" pos="10515600"/>
                <a:tab algn="l" pos="10782000"/>
              </a:tabLst>
            </a:pPr>
            <a:r>
              <a:rPr b="0" lang="en-US" sz="2000" spc="-1" strike="noStrike">
                <a:solidFill>
                  <a:srgbClr val="000000"/>
                </a:solidFill>
                <a:latin typeface="Times New Roman"/>
                <a:ea typeface="WenQuanYi Micro Hei"/>
              </a:rPr>
              <a:t>1980-90</a:t>
            </a:r>
            <a:endParaRPr b="0" lang="en-IN" sz="2000" spc="-1" strike="noStrike">
              <a:latin typeface="Arial"/>
            </a:endParaRPr>
          </a:p>
          <a:p>
            <a:pPr lvl="2" marL="1143000" indent="-228600">
              <a:lnSpc>
                <a:spcPct val="80000"/>
              </a:lnSpc>
              <a:spcBef>
                <a:spcPts val="448"/>
              </a:spcBef>
              <a:buClr>
                <a:srgbClr val="000000"/>
              </a:buClr>
              <a:buFont typeface="Times New Roman"/>
              <a:buChar char="•"/>
              <a:tabLst>
                <a:tab algn="l" pos="909360"/>
                <a:tab algn="l" pos="1823760"/>
                <a:tab algn="l" pos="2738160"/>
                <a:tab algn="l" pos="3652560"/>
                <a:tab algn="l" pos="4566960"/>
                <a:tab algn="l" pos="5481360"/>
                <a:tab algn="l" pos="6395760"/>
                <a:tab algn="l" pos="7310160"/>
                <a:tab algn="l" pos="8224560"/>
                <a:tab algn="l" pos="9138960"/>
                <a:tab algn="l" pos="10053360"/>
                <a:tab algn="l" pos="10058400"/>
                <a:tab algn="l" pos="10515600"/>
                <a:tab algn="l" pos="10782000"/>
              </a:tabLst>
            </a:pPr>
            <a:r>
              <a:rPr b="0" lang="en-US" sz="1800" spc="-1" strike="noStrike">
                <a:solidFill>
                  <a:srgbClr val="000000"/>
                </a:solidFill>
                <a:latin typeface="Times New Roman"/>
                <a:ea typeface="WenQuanYi Micro Hei"/>
              </a:rPr>
              <a:t>In the early ‘80’s, AT&amp;T began to treat Unix as proprietary, at which point different “flavors” of the OS emerged (Berkeley’s BSD Unix, HPUX, Sun)</a:t>
            </a:r>
            <a:endParaRPr b="0" lang="en-IN" sz="1800" spc="-1" strike="noStrike">
              <a:latin typeface="Arial"/>
            </a:endParaRPr>
          </a:p>
          <a:p>
            <a:pPr lvl="2" marL="1143000" indent="-228600">
              <a:lnSpc>
                <a:spcPct val="80000"/>
              </a:lnSpc>
              <a:spcBef>
                <a:spcPts val="448"/>
              </a:spcBef>
              <a:buClr>
                <a:srgbClr val="000000"/>
              </a:buClr>
              <a:buFont typeface="Times New Roman"/>
              <a:buChar char="•"/>
              <a:tabLst>
                <a:tab algn="l" pos="909360"/>
                <a:tab algn="l" pos="1823760"/>
                <a:tab algn="l" pos="2738160"/>
                <a:tab algn="l" pos="3652560"/>
                <a:tab algn="l" pos="4566960"/>
                <a:tab algn="l" pos="5481360"/>
                <a:tab algn="l" pos="6395760"/>
                <a:tab algn="l" pos="7310160"/>
                <a:tab algn="l" pos="8224560"/>
                <a:tab algn="l" pos="9138960"/>
                <a:tab algn="l" pos="10053360"/>
                <a:tab algn="l" pos="10058400"/>
                <a:tab algn="l" pos="10515600"/>
                <a:tab algn="l" pos="10782000"/>
              </a:tabLst>
            </a:pPr>
            <a:r>
              <a:rPr b="0" lang="en-US" sz="1800" spc="-1" strike="noStrike">
                <a:solidFill>
                  <a:srgbClr val="000000"/>
                </a:solidFill>
                <a:latin typeface="Times New Roman"/>
                <a:ea typeface="WenQuanYi Micro Hei"/>
              </a:rPr>
              <a:t>Emergence of formal rules in response to AT&amp;T’s threats of litigation to govern open source development</a:t>
            </a:r>
            <a:endParaRPr b="0" lang="en-IN" sz="1800" spc="-1" strike="noStrike">
              <a:latin typeface="Arial"/>
            </a:endParaRPr>
          </a:p>
          <a:p>
            <a:pPr lvl="3" marL="1600200" indent="-228600">
              <a:lnSpc>
                <a:spcPct val="80000"/>
              </a:lnSpc>
              <a:spcBef>
                <a:spcPts val="400"/>
              </a:spcBef>
              <a:buClr>
                <a:srgbClr val="000000"/>
              </a:buClr>
              <a:buFont typeface="Times New Roman"/>
              <a:buChar char="–"/>
              <a:tabLst>
                <a:tab algn="l" pos="909360"/>
                <a:tab algn="l" pos="1823760"/>
                <a:tab algn="l" pos="2738160"/>
                <a:tab algn="l" pos="3652560"/>
                <a:tab algn="l" pos="4566960"/>
                <a:tab algn="l" pos="5481360"/>
                <a:tab algn="l" pos="6395760"/>
                <a:tab algn="l" pos="7310160"/>
                <a:tab algn="l" pos="8224560"/>
                <a:tab algn="l" pos="9138960"/>
                <a:tab algn="l" pos="10053360"/>
                <a:tab algn="l" pos="10058400"/>
                <a:tab algn="l" pos="10515600"/>
                <a:tab algn="l" pos="10782000"/>
              </a:tabLst>
            </a:pPr>
            <a:r>
              <a:rPr b="0" lang="en-US" sz="1600" spc="-1" strike="noStrike">
                <a:solidFill>
                  <a:srgbClr val="000000"/>
                </a:solidFill>
                <a:latin typeface="Times New Roman"/>
                <a:ea typeface="WenQuanYi Micro Hei"/>
              </a:rPr>
              <a:t>Free Software Foundation (R. Stallman, MIT)</a:t>
            </a:r>
            <a:endParaRPr b="0" lang="en-IN" sz="1600" spc="-1" strike="noStrike">
              <a:latin typeface="Arial"/>
            </a:endParaRPr>
          </a:p>
          <a:p>
            <a:pPr lvl="3" marL="1600200" indent="-228600">
              <a:lnSpc>
                <a:spcPct val="80000"/>
              </a:lnSpc>
              <a:spcBef>
                <a:spcPts val="400"/>
              </a:spcBef>
              <a:buClr>
                <a:srgbClr val="000000"/>
              </a:buClr>
              <a:buFont typeface="Times New Roman"/>
              <a:buChar char="–"/>
              <a:tabLst>
                <a:tab algn="l" pos="909360"/>
                <a:tab algn="l" pos="1823760"/>
                <a:tab algn="l" pos="2738160"/>
                <a:tab algn="l" pos="3652560"/>
                <a:tab algn="l" pos="4566960"/>
                <a:tab algn="l" pos="5481360"/>
                <a:tab algn="l" pos="6395760"/>
                <a:tab algn="l" pos="7310160"/>
                <a:tab algn="l" pos="8224560"/>
                <a:tab algn="l" pos="9138960"/>
                <a:tab algn="l" pos="10053360"/>
                <a:tab algn="l" pos="10058400"/>
                <a:tab algn="l" pos="10515600"/>
                <a:tab algn="l" pos="10782000"/>
              </a:tabLst>
            </a:pPr>
            <a:r>
              <a:rPr b="0" lang="en-US" sz="1600" spc="-1" strike="noStrike">
                <a:solidFill>
                  <a:srgbClr val="000000"/>
                </a:solidFill>
                <a:latin typeface="Times New Roman"/>
                <a:ea typeface="WenQuanYi Micro Hei"/>
              </a:rPr>
              <a:t>GNU software and the General Public License (GPL)</a:t>
            </a:r>
            <a:endParaRPr b="0" lang="en-IN" sz="1600" spc="-1" strike="noStrike">
              <a:latin typeface="Arial"/>
            </a:endParaRPr>
          </a:p>
          <a:p>
            <a:pPr marL="2286000" indent="-455760">
              <a:lnSpc>
                <a:spcPct val="80000"/>
              </a:lnSpc>
              <a:spcBef>
                <a:spcPts val="349"/>
              </a:spcBef>
              <a:buNone/>
              <a:tabLst>
                <a:tab algn="l" pos="0"/>
              </a:tabLst>
            </a:pPr>
            <a:endParaRPr b="0" lang="en-IN" sz="1400" spc="-1" strike="noStrike">
              <a:latin typeface="Arial"/>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69" name=""/>
          <p:cNvSpPr/>
          <p:nvPr/>
        </p:nvSpPr>
        <p:spPr>
          <a:xfrm>
            <a:off x="756000" y="503640"/>
            <a:ext cx="8566200" cy="943200"/>
          </a:xfrm>
          <a:custGeom>
            <a:avLst/>
            <a:gdLst/>
            <a:ahLst/>
            <a:rect l="l" t="t" r="r" b="b"/>
            <a:pathLst>
              <a:path w="21600" h="21600">
                <a:moveTo>
                  <a:pt x="0" y="0"/>
                </a:moveTo>
                <a:lnTo>
                  <a:pt x="21600" y="0"/>
                </a:lnTo>
                <a:lnTo>
                  <a:pt x="21600" y="21600"/>
                </a:lnTo>
                <a:lnTo>
                  <a:pt x="0" y="21600"/>
                </a:lnTo>
                <a:lnTo>
                  <a:pt x="0" y="0"/>
                </a:lnTo>
                <a:close/>
              </a:path>
            </a:pathLst>
          </a:custGeom>
          <a:noFill/>
          <a:ln w="0">
            <a:noFill/>
          </a:ln>
        </p:spPr>
        <p:style>
          <a:lnRef idx="0"/>
          <a:fillRef idx="0"/>
          <a:effectRef idx="0"/>
          <a:fontRef idx="minor"/>
        </p:style>
        <p:txBody>
          <a:bodyPr lIns="90000" rIns="90000" tIns="46800" bIns="46800" anchor="ctr">
            <a:noAutofit/>
          </a:bodyPr>
          <a:p>
            <a:pPr algn="ctr">
              <a:lnSpc>
                <a:spcPct val="100000"/>
              </a:lnSpc>
              <a:buNone/>
              <a:tabLst>
                <a:tab algn="l" pos="0"/>
                <a:tab algn="l" pos="914400"/>
                <a:tab algn="l" pos="1828800"/>
                <a:tab algn="l" pos="2743200"/>
                <a:tab algn="l" pos="3657600"/>
                <a:tab algn="l" pos="4572000"/>
                <a:tab algn="l" pos="5486400"/>
                <a:tab algn="l" pos="6400800"/>
                <a:tab algn="l" pos="7315200"/>
                <a:tab algn="l" pos="8229600"/>
                <a:tab algn="l" pos="9144000"/>
                <a:tab algn="l" pos="10058400"/>
                <a:tab algn="l" pos="10515600"/>
                <a:tab algn="l" pos="10782000"/>
              </a:tabLst>
            </a:pPr>
            <a:r>
              <a:rPr b="0" lang="en-US" sz="4000" spc="-1" strike="noStrike">
                <a:solidFill>
                  <a:srgbClr val="000000"/>
                </a:solidFill>
                <a:latin typeface="Arial"/>
                <a:ea typeface="DejaVu Sans"/>
              </a:rPr>
              <a:t>History and open source - Timeline</a:t>
            </a:r>
            <a:endParaRPr b="0" lang="en-IN" sz="4000" spc="-1" strike="noStrike">
              <a:latin typeface="Arial"/>
            </a:endParaRPr>
          </a:p>
        </p:txBody>
      </p:sp>
      <p:sp>
        <p:nvSpPr>
          <p:cNvPr id="370" name=""/>
          <p:cNvSpPr/>
          <p:nvPr/>
        </p:nvSpPr>
        <p:spPr>
          <a:xfrm>
            <a:off x="587880" y="1259640"/>
            <a:ext cx="8566200" cy="3148560"/>
          </a:xfrm>
          <a:custGeom>
            <a:avLst/>
            <a:gdLst/>
            <a:ahLst/>
            <a:rect l="l" t="t" r="r" b="b"/>
            <a:pathLst>
              <a:path w="21600" h="21600">
                <a:moveTo>
                  <a:pt x="0" y="0"/>
                </a:moveTo>
                <a:lnTo>
                  <a:pt x="21600" y="0"/>
                </a:lnTo>
                <a:lnTo>
                  <a:pt x="21600" y="21600"/>
                </a:lnTo>
                <a:lnTo>
                  <a:pt x="0" y="21600"/>
                </a:lnTo>
                <a:lnTo>
                  <a:pt x="0" y="0"/>
                </a:lnTo>
                <a:close/>
              </a:path>
            </a:pathLst>
          </a:custGeom>
          <a:noFill/>
          <a:ln w="0">
            <a:noFill/>
          </a:ln>
        </p:spPr>
        <p:style>
          <a:lnRef idx="0"/>
          <a:fillRef idx="0"/>
          <a:effectRef idx="0"/>
          <a:fontRef idx="minor"/>
        </p:style>
        <p:txBody>
          <a:bodyPr lIns="90000" rIns="90000" tIns="46800" bIns="46800" anchor="t">
            <a:noAutofit/>
          </a:bodyPr>
          <a:p>
            <a:pPr marL="339480" indent="-339480">
              <a:lnSpc>
                <a:spcPct val="90000"/>
              </a:lnSpc>
              <a:spcBef>
                <a:spcPts val="598"/>
              </a:spcBef>
              <a:buClr>
                <a:srgbClr val="000000"/>
              </a:buClr>
              <a:buFont typeface="Times New Roman"/>
              <a:buChar char="•"/>
              <a:tabLst>
                <a:tab algn="l" pos="909360"/>
                <a:tab algn="l" pos="1823760"/>
                <a:tab algn="l" pos="2738160"/>
                <a:tab algn="l" pos="3652560"/>
                <a:tab algn="l" pos="4566960"/>
                <a:tab algn="l" pos="5481360"/>
                <a:tab algn="l" pos="6395760"/>
                <a:tab algn="l" pos="7310160"/>
                <a:tab algn="l" pos="8224560"/>
                <a:tab algn="l" pos="9138960"/>
                <a:tab algn="l" pos="10053360"/>
                <a:tab algn="l" pos="10058400"/>
                <a:tab algn="l" pos="10515600"/>
                <a:tab algn="l" pos="10782000"/>
              </a:tabLst>
            </a:pPr>
            <a:r>
              <a:rPr b="0" lang="en-US" sz="2400" spc="-1" strike="noStrike">
                <a:solidFill>
                  <a:srgbClr val="000000"/>
                </a:solidFill>
                <a:latin typeface="Arial"/>
                <a:ea typeface="DejaVu Sans"/>
              </a:rPr>
              <a:t>1969 : UNIX, Thompson &amp; Ritchie (AT&amp;T Bell Labs) </a:t>
            </a:r>
            <a:endParaRPr b="0" lang="en-IN" sz="2400" spc="-1" strike="noStrike">
              <a:latin typeface="Arial"/>
            </a:endParaRPr>
          </a:p>
          <a:p>
            <a:pPr marL="339480" indent="-339480">
              <a:lnSpc>
                <a:spcPct val="90000"/>
              </a:lnSpc>
              <a:spcBef>
                <a:spcPts val="598"/>
              </a:spcBef>
              <a:buClr>
                <a:srgbClr val="000000"/>
              </a:buClr>
              <a:buFont typeface="Times New Roman"/>
              <a:buChar char="•"/>
              <a:tabLst>
                <a:tab algn="l" pos="909360"/>
                <a:tab algn="l" pos="1823760"/>
                <a:tab algn="l" pos="2738160"/>
                <a:tab algn="l" pos="3652560"/>
                <a:tab algn="l" pos="4566960"/>
                <a:tab algn="l" pos="5481360"/>
                <a:tab algn="l" pos="6395760"/>
                <a:tab algn="l" pos="7310160"/>
                <a:tab algn="l" pos="8224560"/>
                <a:tab algn="l" pos="9138960"/>
                <a:tab algn="l" pos="10053360"/>
                <a:tab algn="l" pos="10058400"/>
                <a:tab algn="l" pos="10515600"/>
                <a:tab algn="l" pos="10782000"/>
              </a:tabLst>
            </a:pPr>
            <a:r>
              <a:rPr b="0" lang="en-US" sz="2400" spc="-1" strike="noStrike">
                <a:solidFill>
                  <a:srgbClr val="000000"/>
                </a:solidFill>
                <a:latin typeface="Arial"/>
                <a:ea typeface="DejaVu Sans"/>
              </a:rPr>
              <a:t>1978 :BSD, Berkeley Software Distribution</a:t>
            </a:r>
            <a:endParaRPr b="0" lang="en-IN" sz="2400" spc="-1" strike="noStrike">
              <a:latin typeface="Arial"/>
            </a:endParaRPr>
          </a:p>
          <a:p>
            <a:pPr lvl="1" marL="739440" indent="-282240">
              <a:lnSpc>
                <a:spcPct val="90000"/>
              </a:lnSpc>
              <a:spcBef>
                <a:spcPts val="598"/>
              </a:spcBef>
              <a:buClr>
                <a:srgbClr val="000000"/>
              </a:buClr>
              <a:buFont typeface="Times New Roman"/>
              <a:buChar char="–"/>
              <a:tabLst>
                <a:tab algn="l" pos="909360"/>
                <a:tab algn="l" pos="1823760"/>
                <a:tab algn="l" pos="2738160"/>
                <a:tab algn="l" pos="3652560"/>
                <a:tab algn="l" pos="4566960"/>
                <a:tab algn="l" pos="5481360"/>
                <a:tab algn="l" pos="6395760"/>
                <a:tab algn="l" pos="7310160"/>
                <a:tab algn="l" pos="8224560"/>
                <a:tab algn="l" pos="9138960"/>
                <a:tab algn="l" pos="10053360"/>
                <a:tab algn="l" pos="10058400"/>
                <a:tab algn="l" pos="10515600"/>
                <a:tab algn="l" pos="10782000"/>
              </a:tabLst>
            </a:pPr>
            <a:r>
              <a:rPr b="0" lang="en-US" sz="2400" spc="-1" strike="noStrike">
                <a:solidFill>
                  <a:srgbClr val="000000"/>
                </a:solidFill>
                <a:latin typeface="Times New Roman"/>
                <a:ea typeface="WenQuanYi Micro Hei"/>
              </a:rPr>
              <a:t>       </a:t>
            </a:r>
            <a:r>
              <a:rPr b="0" lang="en-US" sz="2400" spc="-1" strike="noStrike">
                <a:solidFill>
                  <a:srgbClr val="000000"/>
                </a:solidFill>
                <a:latin typeface="Times New Roman"/>
                <a:ea typeface="WenQuanYi Micro Hei"/>
              </a:rPr>
              <a:t>Commercial vendors:Sun,HP,IBM,SGI,DEC</a:t>
            </a:r>
            <a:endParaRPr b="0" lang="en-IN" sz="2400" spc="-1" strike="noStrike">
              <a:latin typeface="Arial"/>
            </a:endParaRPr>
          </a:p>
          <a:p>
            <a:pPr marL="339480" indent="-339480">
              <a:lnSpc>
                <a:spcPct val="90000"/>
              </a:lnSpc>
              <a:spcBef>
                <a:spcPts val="598"/>
              </a:spcBef>
              <a:buClr>
                <a:srgbClr val="000000"/>
              </a:buClr>
              <a:buFont typeface="Times New Roman"/>
              <a:buChar char="•"/>
              <a:tabLst>
                <a:tab algn="l" pos="909360"/>
                <a:tab algn="l" pos="1823760"/>
                <a:tab algn="l" pos="2738160"/>
                <a:tab algn="l" pos="3652560"/>
                <a:tab algn="l" pos="4566960"/>
                <a:tab algn="l" pos="5481360"/>
                <a:tab algn="l" pos="6395760"/>
                <a:tab algn="l" pos="7310160"/>
                <a:tab algn="l" pos="8224560"/>
                <a:tab algn="l" pos="9138960"/>
                <a:tab algn="l" pos="10053360"/>
                <a:tab algn="l" pos="10058400"/>
                <a:tab algn="l" pos="10515600"/>
                <a:tab algn="l" pos="10782000"/>
              </a:tabLst>
            </a:pPr>
            <a:r>
              <a:rPr b="0" lang="en-US" sz="2400" spc="-1" strike="noStrike">
                <a:solidFill>
                  <a:srgbClr val="000000"/>
                </a:solidFill>
                <a:latin typeface="Arial"/>
                <a:ea typeface="DejaVu Sans"/>
              </a:rPr>
              <a:t>1984 :GNU, Richard Stallm an (FSF) </a:t>
            </a:r>
            <a:endParaRPr b="0" lang="en-IN" sz="2400" spc="-1" strike="noStrike">
              <a:latin typeface="Arial"/>
            </a:endParaRPr>
          </a:p>
          <a:p>
            <a:pPr marL="339480" indent="-339480">
              <a:lnSpc>
                <a:spcPct val="90000"/>
              </a:lnSpc>
              <a:spcBef>
                <a:spcPts val="598"/>
              </a:spcBef>
              <a:buClr>
                <a:srgbClr val="000000"/>
              </a:buClr>
              <a:buFont typeface="Times New Roman"/>
              <a:buChar char="•"/>
              <a:tabLst>
                <a:tab algn="l" pos="909360"/>
                <a:tab algn="l" pos="1823760"/>
                <a:tab algn="l" pos="2738160"/>
                <a:tab algn="l" pos="3652560"/>
                <a:tab algn="l" pos="4566960"/>
                <a:tab algn="l" pos="5481360"/>
                <a:tab algn="l" pos="6395760"/>
                <a:tab algn="l" pos="7310160"/>
                <a:tab algn="l" pos="8224560"/>
                <a:tab algn="l" pos="9138960"/>
                <a:tab algn="l" pos="10053360"/>
                <a:tab algn="l" pos="10058400"/>
                <a:tab algn="l" pos="10515600"/>
                <a:tab algn="l" pos="10782000"/>
              </a:tabLst>
            </a:pPr>
            <a:r>
              <a:rPr b="0" lang="en-US" sz="2400" spc="-1" strike="noStrike">
                <a:solidFill>
                  <a:srgbClr val="000000"/>
                </a:solidFill>
                <a:latin typeface="Arial"/>
                <a:ea typeface="DejaVu Sans"/>
              </a:rPr>
              <a:t>1986 : POSIX (Portable Operating System Interface) </a:t>
            </a:r>
            <a:endParaRPr b="0" lang="en-IN" sz="2400" spc="-1" strike="noStrike">
              <a:latin typeface="Arial"/>
            </a:endParaRPr>
          </a:p>
          <a:p>
            <a:pPr marL="339480" indent="-339480">
              <a:lnSpc>
                <a:spcPct val="90000"/>
              </a:lnSpc>
              <a:spcBef>
                <a:spcPts val="598"/>
              </a:spcBef>
              <a:buClr>
                <a:srgbClr val="000000"/>
              </a:buClr>
              <a:buFont typeface="Times New Roman"/>
              <a:buChar char="•"/>
              <a:tabLst>
                <a:tab algn="l" pos="909360"/>
                <a:tab algn="l" pos="1823760"/>
                <a:tab algn="l" pos="2738160"/>
                <a:tab algn="l" pos="3652560"/>
                <a:tab algn="l" pos="4566960"/>
                <a:tab algn="l" pos="5481360"/>
                <a:tab algn="l" pos="6395760"/>
                <a:tab algn="l" pos="7310160"/>
                <a:tab algn="l" pos="8224560"/>
                <a:tab algn="l" pos="9138960"/>
                <a:tab algn="l" pos="10053360"/>
                <a:tab algn="l" pos="10058400"/>
                <a:tab algn="l" pos="10515600"/>
                <a:tab algn="l" pos="10782000"/>
              </a:tabLst>
            </a:pPr>
            <a:r>
              <a:rPr b="0" lang="en-US" sz="2400" spc="-1" strike="noStrike">
                <a:solidFill>
                  <a:srgbClr val="000000"/>
                </a:solidFill>
                <a:latin typeface="Arial"/>
                <a:ea typeface="DejaVu Sans"/>
              </a:rPr>
              <a:t>1987 :Minix, Andy Tanenbaum </a:t>
            </a:r>
            <a:endParaRPr b="0" lang="en-IN" sz="2400" spc="-1" strike="noStrike">
              <a:latin typeface="Arial"/>
            </a:endParaRPr>
          </a:p>
          <a:p>
            <a:pPr marL="339480" indent="-339480">
              <a:lnSpc>
                <a:spcPct val="90000"/>
              </a:lnSpc>
              <a:spcBef>
                <a:spcPts val="598"/>
              </a:spcBef>
              <a:buClr>
                <a:srgbClr val="000000"/>
              </a:buClr>
              <a:buFont typeface="Times New Roman"/>
              <a:buChar char="•"/>
              <a:tabLst>
                <a:tab algn="l" pos="909360"/>
                <a:tab algn="l" pos="1823760"/>
                <a:tab algn="l" pos="2738160"/>
                <a:tab algn="l" pos="3652560"/>
                <a:tab algn="l" pos="4566960"/>
                <a:tab algn="l" pos="5481360"/>
                <a:tab algn="l" pos="6395760"/>
                <a:tab algn="l" pos="7310160"/>
                <a:tab algn="l" pos="8224560"/>
                <a:tab algn="l" pos="9138960"/>
                <a:tab algn="l" pos="10053360"/>
                <a:tab algn="l" pos="10058400"/>
                <a:tab algn="l" pos="10515600"/>
                <a:tab algn="l" pos="10782000"/>
              </a:tabLst>
            </a:pPr>
            <a:r>
              <a:rPr b="0" lang="en-US" sz="2400" spc="-1" strike="noStrike">
                <a:solidFill>
                  <a:srgbClr val="000000"/>
                </a:solidFill>
                <a:latin typeface="Arial"/>
                <a:ea typeface="DejaVu Sans"/>
              </a:rPr>
              <a:t>1989 :SVR4,AT&amp;T and Sun </a:t>
            </a:r>
            <a:endParaRPr b="0" lang="en-IN" sz="2400" spc="-1" strike="noStrike">
              <a:latin typeface="Arial"/>
            </a:endParaRPr>
          </a:p>
          <a:p>
            <a:pPr marL="339480" indent="-339480">
              <a:lnSpc>
                <a:spcPct val="90000"/>
              </a:lnSpc>
              <a:spcBef>
                <a:spcPts val="598"/>
              </a:spcBef>
              <a:buClr>
                <a:srgbClr val="000000"/>
              </a:buClr>
              <a:buFont typeface="Times New Roman"/>
              <a:buChar char="•"/>
              <a:tabLst>
                <a:tab algn="l" pos="909360"/>
                <a:tab algn="l" pos="1823760"/>
                <a:tab algn="l" pos="2738160"/>
                <a:tab algn="l" pos="3652560"/>
                <a:tab algn="l" pos="4566960"/>
                <a:tab algn="l" pos="5481360"/>
                <a:tab algn="l" pos="6395760"/>
                <a:tab algn="l" pos="7310160"/>
                <a:tab algn="l" pos="8224560"/>
                <a:tab algn="l" pos="9138960"/>
                <a:tab algn="l" pos="10053360"/>
                <a:tab algn="l" pos="10058400"/>
                <a:tab algn="l" pos="10515600"/>
                <a:tab algn="l" pos="10782000"/>
              </a:tabLst>
            </a:pPr>
            <a:r>
              <a:rPr b="0" lang="en-US" sz="2400" spc="-1" strike="noStrike">
                <a:solidFill>
                  <a:srgbClr val="000000"/>
                </a:solidFill>
                <a:latin typeface="Arial"/>
                <a:ea typeface="DejaVu Sans"/>
              </a:rPr>
              <a:t>1991 : birth of Linux  </a:t>
            </a:r>
            <a:endParaRPr b="0" lang="en-IN" sz="2400" spc="-1" strike="noStrike">
              <a:latin typeface="Arial"/>
            </a:endParaRPr>
          </a:p>
          <a:p>
            <a:pPr marL="339480" indent="-339480">
              <a:lnSpc>
                <a:spcPct val="90000"/>
              </a:lnSpc>
              <a:spcBef>
                <a:spcPts val="598"/>
              </a:spcBef>
              <a:buClr>
                <a:srgbClr val="000000"/>
              </a:buClr>
              <a:buFont typeface="Times New Roman"/>
              <a:buChar char="•"/>
              <a:tabLst>
                <a:tab algn="l" pos="909360"/>
                <a:tab algn="l" pos="1823760"/>
                <a:tab algn="l" pos="2738160"/>
                <a:tab algn="l" pos="3652560"/>
                <a:tab algn="l" pos="4566960"/>
                <a:tab algn="l" pos="5481360"/>
                <a:tab algn="l" pos="6395760"/>
                <a:tab algn="l" pos="7310160"/>
                <a:tab algn="l" pos="8224560"/>
                <a:tab algn="l" pos="9138960"/>
                <a:tab algn="l" pos="10053360"/>
                <a:tab algn="l" pos="10058400"/>
                <a:tab algn="l" pos="10515600"/>
                <a:tab algn="l" pos="10782000"/>
              </a:tabLst>
            </a:pPr>
            <a:r>
              <a:rPr b="0" lang="en-US" sz="2000" spc="-1" strike="noStrike">
                <a:solidFill>
                  <a:srgbClr val="000000"/>
                </a:solidFill>
                <a:latin typeface="Arial"/>
                <a:ea typeface="DejaVu Sans"/>
              </a:rPr>
              <a:t>I</a:t>
            </a:r>
            <a:r>
              <a:rPr b="0" lang="en-US" sz="2000" spc="-1" strike="noStrike">
                <a:solidFill>
                  <a:srgbClr val="252525"/>
                </a:solidFill>
                <a:latin typeface="Arial"/>
                <a:ea typeface="DejaVu Sans"/>
              </a:rPr>
              <a:t>In 1991, while attending the </a:t>
            </a:r>
            <a:r>
              <a:rPr b="0" lang="en-US" sz="2000" spc="-1" strike="noStrike">
                <a:solidFill>
                  <a:srgbClr val="0b0080"/>
                </a:solidFill>
                <a:latin typeface="Arial"/>
                <a:ea typeface="DejaVu Sans"/>
              </a:rPr>
              <a:t>University of Helsink </a:t>
            </a:r>
            <a:r>
              <a:rPr b="0" lang="en-US" sz="2000" spc="-1" strike="noStrike">
                <a:solidFill>
                  <a:srgbClr val="252525"/>
                </a:solidFill>
                <a:latin typeface="Arial"/>
                <a:ea typeface="DejaVu Sans"/>
              </a:rPr>
              <a:t>Torvalds became curious about operating systems</a:t>
            </a:r>
            <a:r>
              <a:rPr b="0" lang="en-US" sz="2000" spc="-1" strike="noStrike" u="sng" baseline="30000">
                <a:solidFill>
                  <a:srgbClr val="0000ff"/>
                </a:solidFill>
                <a:uFillTx/>
                <a:latin typeface="Arial"/>
                <a:ea typeface="DejaVu Sans"/>
                <a:hlinkClick r:id="rId1"/>
              </a:rPr>
              <a:t>[26]</a:t>
            </a:r>
            <a:r>
              <a:rPr b="0" lang="en-US" sz="2000" spc="-1" strike="noStrike">
                <a:solidFill>
                  <a:srgbClr val="252525"/>
                </a:solidFill>
                <a:latin typeface="Arial"/>
                <a:ea typeface="DejaVu Sans"/>
              </a:rPr>
              <a:t> and frustrated by the licensing of MINIX, which limited it to educational use only. He began to work on his own operating system which eventually became the </a:t>
            </a:r>
            <a:r>
              <a:rPr b="0" lang="en-US" sz="2000" spc="-1" strike="noStrike">
                <a:solidFill>
                  <a:srgbClr val="0b0080"/>
                </a:solidFill>
                <a:latin typeface="Arial"/>
                <a:ea typeface="DejaVu Sans"/>
              </a:rPr>
              <a:t>Linux kernel</a:t>
            </a:r>
            <a:endParaRPr b="0" lang="en-IN" sz="2000" spc="-1" strike="noStrike">
              <a:latin typeface="Arial"/>
            </a:endParaRPr>
          </a:p>
          <a:p>
            <a:pPr marL="339480" indent="-339480">
              <a:lnSpc>
                <a:spcPct val="90000"/>
              </a:lnSpc>
              <a:spcBef>
                <a:spcPts val="598"/>
              </a:spcBef>
              <a:buNone/>
              <a:tabLst>
                <a:tab algn="l" pos="0"/>
              </a:tabLst>
            </a:pPr>
            <a:endParaRPr b="0" lang="en-IN" sz="2400" spc="-1" strike="noStrike">
              <a:latin typeface="Arial"/>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1" name=""/>
          <p:cNvSpPr/>
          <p:nvPr/>
        </p:nvSpPr>
        <p:spPr>
          <a:xfrm>
            <a:off x="288000" y="171720"/>
            <a:ext cx="4246200" cy="53460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IN" sz="2200" spc="-1" strike="noStrike">
                <a:solidFill>
                  <a:srgbClr val="000000"/>
                </a:solidFill>
                <a:latin typeface="Arial"/>
                <a:ea typeface="DejaVu Sans"/>
              </a:rPr>
              <a:t>Birth of Free Software</a:t>
            </a:r>
            <a:endParaRPr b="0" lang="en-IN" sz="2200" spc="-1" strike="noStrike">
              <a:latin typeface="Arial"/>
            </a:endParaRPr>
          </a:p>
        </p:txBody>
      </p:sp>
      <p:pic>
        <p:nvPicPr>
          <p:cNvPr id="372" name="" descr=""/>
          <p:cNvPicPr/>
          <p:nvPr/>
        </p:nvPicPr>
        <p:blipFill>
          <a:blip r:embed="rId1"/>
          <a:stretch/>
        </p:blipFill>
        <p:spPr>
          <a:xfrm>
            <a:off x="0" y="804960"/>
            <a:ext cx="10077840" cy="3621240"/>
          </a:xfrm>
          <a:prstGeom prst="rect">
            <a:avLst/>
          </a:prstGeom>
          <a:ln w="0">
            <a:noFill/>
          </a:ln>
        </p:spPr>
      </p:pic>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73" name=""/>
          <p:cNvSpPr/>
          <p:nvPr/>
        </p:nvSpPr>
        <p:spPr>
          <a:xfrm>
            <a:off x="755640" y="503640"/>
            <a:ext cx="8566200" cy="943200"/>
          </a:xfrm>
          <a:custGeom>
            <a:avLst/>
            <a:gdLst/>
            <a:ahLst/>
            <a:rect l="l" t="t" r="r" b="b"/>
            <a:pathLst>
              <a:path w="21600" h="21600">
                <a:moveTo>
                  <a:pt x="0" y="0"/>
                </a:moveTo>
                <a:lnTo>
                  <a:pt x="21600" y="0"/>
                </a:lnTo>
                <a:lnTo>
                  <a:pt x="21600" y="21600"/>
                </a:lnTo>
                <a:lnTo>
                  <a:pt x="0" y="21600"/>
                </a:lnTo>
                <a:lnTo>
                  <a:pt x="0" y="0"/>
                </a:lnTo>
                <a:close/>
              </a:path>
            </a:pathLst>
          </a:custGeom>
          <a:noFill/>
          <a:ln w="0">
            <a:noFill/>
          </a:ln>
        </p:spPr>
        <p:style>
          <a:lnRef idx="0"/>
          <a:fillRef idx="0"/>
          <a:effectRef idx="0"/>
          <a:fontRef idx="minor"/>
        </p:style>
        <p:txBody>
          <a:bodyPr lIns="90000" rIns="90000" tIns="46800" bIns="46800" anchor="ctr">
            <a:noAutofit/>
          </a:bodyPr>
          <a:p>
            <a:pPr algn="ctr">
              <a:lnSpc>
                <a:spcPct val="100000"/>
              </a:lnSpc>
              <a:buNone/>
              <a:tabLst>
                <a:tab algn="l" pos="0"/>
                <a:tab algn="l" pos="914400"/>
                <a:tab algn="l" pos="1828800"/>
                <a:tab algn="l" pos="2743200"/>
                <a:tab algn="l" pos="3657600"/>
                <a:tab algn="l" pos="4572000"/>
                <a:tab algn="l" pos="5486400"/>
                <a:tab algn="l" pos="6400800"/>
                <a:tab algn="l" pos="7315200"/>
                <a:tab algn="l" pos="8229600"/>
                <a:tab algn="l" pos="9144000"/>
                <a:tab algn="l" pos="10058400"/>
                <a:tab algn="l" pos="10515600"/>
                <a:tab algn="l" pos="10782000"/>
              </a:tabLst>
            </a:pPr>
            <a:r>
              <a:rPr b="0" lang="en-US" sz="4400" spc="-1" strike="noStrike">
                <a:solidFill>
                  <a:srgbClr val="000000"/>
                </a:solidFill>
                <a:latin typeface="Times New Roman"/>
                <a:ea typeface="DejaVu Sans"/>
              </a:rPr>
              <a:t>Linux Features</a:t>
            </a:r>
            <a:endParaRPr b="0" lang="en-IN" sz="4400" spc="-1" strike="noStrike">
              <a:latin typeface="Arial"/>
            </a:endParaRPr>
          </a:p>
        </p:txBody>
      </p:sp>
      <p:sp>
        <p:nvSpPr>
          <p:cNvPr id="374" name=""/>
          <p:cNvSpPr/>
          <p:nvPr/>
        </p:nvSpPr>
        <p:spPr>
          <a:xfrm>
            <a:off x="747000" y="1448640"/>
            <a:ext cx="8566200" cy="3616920"/>
          </a:xfrm>
          <a:custGeom>
            <a:avLst/>
            <a:gdLst/>
            <a:ahLst/>
            <a:rect l="l" t="t" r="r" b="b"/>
            <a:pathLst>
              <a:path w="21600" h="21600">
                <a:moveTo>
                  <a:pt x="0" y="0"/>
                </a:moveTo>
                <a:lnTo>
                  <a:pt x="21600" y="0"/>
                </a:lnTo>
                <a:lnTo>
                  <a:pt x="21600" y="21600"/>
                </a:lnTo>
                <a:lnTo>
                  <a:pt x="0" y="21600"/>
                </a:lnTo>
                <a:lnTo>
                  <a:pt x="0" y="0"/>
                </a:lnTo>
                <a:close/>
              </a:path>
            </a:pathLst>
          </a:custGeom>
          <a:noFill/>
          <a:ln w="0">
            <a:noFill/>
          </a:ln>
        </p:spPr>
        <p:style>
          <a:lnRef idx="0"/>
          <a:fillRef idx="0"/>
          <a:effectRef idx="0"/>
          <a:fontRef idx="minor"/>
        </p:style>
        <p:txBody>
          <a:bodyPr lIns="90000" rIns="90000" tIns="46800" bIns="46800" anchor="t">
            <a:noAutofit/>
          </a:bodyPr>
          <a:p>
            <a:pPr marL="339480" indent="-339480">
              <a:lnSpc>
                <a:spcPct val="90000"/>
              </a:lnSpc>
              <a:spcBef>
                <a:spcPts val="697"/>
              </a:spcBef>
              <a:buClr>
                <a:srgbClr val="000000"/>
              </a:buClr>
              <a:buFont typeface="Times New Roman"/>
              <a:buChar char="•"/>
              <a:tabLst>
                <a:tab algn="l" pos="909360"/>
                <a:tab algn="l" pos="1823760"/>
                <a:tab algn="l" pos="2738160"/>
                <a:tab algn="l" pos="3652560"/>
                <a:tab algn="l" pos="4566960"/>
                <a:tab algn="l" pos="5481360"/>
                <a:tab algn="l" pos="6395760"/>
                <a:tab algn="l" pos="7310160"/>
                <a:tab algn="l" pos="8224560"/>
                <a:tab algn="l" pos="9138960"/>
                <a:tab algn="l" pos="10053360"/>
                <a:tab algn="l" pos="10058400"/>
                <a:tab algn="l" pos="10515600"/>
                <a:tab algn="l" pos="10782000"/>
              </a:tabLst>
            </a:pPr>
            <a:r>
              <a:rPr b="0" lang="en-US" sz="2000" spc="-1" strike="noStrike">
                <a:solidFill>
                  <a:srgbClr val="000000"/>
                </a:solidFill>
                <a:latin typeface="Times New Roman"/>
                <a:ea typeface="DejaVu Sans"/>
              </a:rPr>
              <a:t>UNIX-like operating system</a:t>
            </a:r>
            <a:endParaRPr b="0" lang="en-IN" sz="2000" spc="-1" strike="noStrike">
              <a:latin typeface="Arial"/>
            </a:endParaRPr>
          </a:p>
          <a:p>
            <a:pPr marL="339480" indent="-339480">
              <a:lnSpc>
                <a:spcPct val="90000"/>
              </a:lnSpc>
              <a:spcBef>
                <a:spcPts val="697"/>
              </a:spcBef>
              <a:buClr>
                <a:srgbClr val="000000"/>
              </a:buClr>
              <a:buFont typeface="Times New Roman"/>
              <a:buChar char="•"/>
              <a:tabLst>
                <a:tab algn="l" pos="909360"/>
                <a:tab algn="l" pos="1823760"/>
                <a:tab algn="l" pos="2738160"/>
                <a:tab algn="l" pos="3652560"/>
                <a:tab algn="l" pos="4566960"/>
                <a:tab algn="l" pos="5481360"/>
                <a:tab algn="l" pos="6395760"/>
                <a:tab algn="l" pos="7310160"/>
                <a:tab algn="l" pos="8224560"/>
                <a:tab algn="l" pos="9138960"/>
                <a:tab algn="l" pos="10053360"/>
                <a:tab algn="l" pos="10058400"/>
                <a:tab algn="l" pos="10515600"/>
                <a:tab algn="l" pos="10782000"/>
              </a:tabLst>
            </a:pPr>
            <a:r>
              <a:rPr b="0" lang="en-US" sz="2000" spc="-1" strike="noStrike">
                <a:solidFill>
                  <a:srgbClr val="000000"/>
                </a:solidFill>
                <a:latin typeface="Times New Roman"/>
                <a:ea typeface="DejaVu Sans"/>
              </a:rPr>
              <a:t>Preemptive multi-tasking </a:t>
            </a:r>
            <a:endParaRPr b="0" lang="en-IN" sz="2000" spc="-1" strike="noStrike">
              <a:latin typeface="Arial"/>
            </a:endParaRPr>
          </a:p>
          <a:p>
            <a:pPr marL="339480" indent="-339480">
              <a:lnSpc>
                <a:spcPct val="90000"/>
              </a:lnSpc>
              <a:spcBef>
                <a:spcPts val="697"/>
              </a:spcBef>
              <a:buClr>
                <a:srgbClr val="000000"/>
              </a:buClr>
              <a:buFont typeface="Times New Roman"/>
              <a:buChar char="•"/>
              <a:tabLst>
                <a:tab algn="l" pos="909360"/>
                <a:tab algn="l" pos="1823760"/>
                <a:tab algn="l" pos="2738160"/>
                <a:tab algn="l" pos="3652560"/>
                <a:tab algn="l" pos="4566960"/>
                <a:tab algn="l" pos="5481360"/>
                <a:tab algn="l" pos="6395760"/>
                <a:tab algn="l" pos="7310160"/>
                <a:tab algn="l" pos="8224560"/>
                <a:tab algn="l" pos="9138960"/>
                <a:tab algn="l" pos="10053360"/>
                <a:tab algn="l" pos="10058400"/>
                <a:tab algn="l" pos="10515600"/>
                <a:tab algn="l" pos="10782000"/>
              </a:tabLst>
            </a:pPr>
            <a:r>
              <a:rPr b="0" lang="en-US" sz="2000" spc="-1" strike="noStrike">
                <a:solidFill>
                  <a:srgbClr val="000000"/>
                </a:solidFill>
                <a:latin typeface="Times New Roman"/>
                <a:ea typeface="DejaVu Sans"/>
              </a:rPr>
              <a:t>Virtual memory (protected memory, paging)</a:t>
            </a:r>
            <a:endParaRPr b="0" lang="en-IN" sz="2000" spc="-1" strike="noStrike">
              <a:latin typeface="Arial"/>
            </a:endParaRPr>
          </a:p>
          <a:p>
            <a:pPr marL="339480" indent="-339480">
              <a:lnSpc>
                <a:spcPct val="90000"/>
              </a:lnSpc>
              <a:spcBef>
                <a:spcPts val="697"/>
              </a:spcBef>
              <a:buClr>
                <a:srgbClr val="000000"/>
              </a:buClr>
              <a:buFont typeface="Times New Roman"/>
              <a:buChar char="•"/>
              <a:tabLst>
                <a:tab algn="l" pos="909360"/>
                <a:tab algn="l" pos="1823760"/>
                <a:tab algn="l" pos="2738160"/>
                <a:tab algn="l" pos="3652560"/>
                <a:tab algn="l" pos="4566960"/>
                <a:tab algn="l" pos="5481360"/>
                <a:tab algn="l" pos="6395760"/>
                <a:tab algn="l" pos="7310160"/>
                <a:tab algn="l" pos="8224560"/>
                <a:tab algn="l" pos="9138960"/>
                <a:tab algn="l" pos="10053360"/>
                <a:tab algn="l" pos="10058400"/>
                <a:tab algn="l" pos="10515600"/>
                <a:tab algn="l" pos="10782000"/>
              </a:tabLst>
            </a:pPr>
            <a:r>
              <a:rPr b="0" lang="en-US" sz="2000" spc="-1" strike="noStrike">
                <a:solidFill>
                  <a:srgbClr val="000000"/>
                </a:solidFill>
                <a:latin typeface="Times New Roman"/>
                <a:ea typeface="DejaVu Sans"/>
              </a:rPr>
              <a:t>Shared libraries</a:t>
            </a:r>
            <a:endParaRPr b="0" lang="en-IN" sz="2000" spc="-1" strike="noStrike">
              <a:latin typeface="Arial"/>
            </a:endParaRPr>
          </a:p>
          <a:p>
            <a:pPr marL="339480" indent="-339480">
              <a:lnSpc>
                <a:spcPct val="90000"/>
              </a:lnSpc>
              <a:spcBef>
                <a:spcPts val="697"/>
              </a:spcBef>
              <a:buClr>
                <a:srgbClr val="000000"/>
              </a:buClr>
              <a:buFont typeface="Times New Roman"/>
              <a:buChar char="•"/>
              <a:tabLst>
                <a:tab algn="l" pos="909360"/>
                <a:tab algn="l" pos="1823760"/>
                <a:tab algn="l" pos="2738160"/>
                <a:tab algn="l" pos="3652560"/>
                <a:tab algn="l" pos="4566960"/>
                <a:tab algn="l" pos="5481360"/>
                <a:tab algn="l" pos="6395760"/>
                <a:tab algn="l" pos="7310160"/>
                <a:tab algn="l" pos="8224560"/>
                <a:tab algn="l" pos="9138960"/>
                <a:tab algn="l" pos="10053360"/>
                <a:tab algn="l" pos="10058400"/>
                <a:tab algn="l" pos="10515600"/>
                <a:tab algn="l" pos="10782000"/>
              </a:tabLst>
            </a:pPr>
            <a:r>
              <a:rPr b="0" lang="en-US" sz="2000" spc="-1" strike="noStrike">
                <a:solidFill>
                  <a:srgbClr val="000000"/>
                </a:solidFill>
                <a:latin typeface="Times New Roman"/>
                <a:ea typeface="DejaVu Sans"/>
              </a:rPr>
              <a:t>Demand loading, dynamic kernel modules</a:t>
            </a:r>
            <a:endParaRPr b="0" lang="en-IN" sz="2000" spc="-1" strike="noStrike">
              <a:latin typeface="Arial"/>
            </a:endParaRPr>
          </a:p>
          <a:p>
            <a:pPr marL="339480" indent="-339480">
              <a:lnSpc>
                <a:spcPct val="90000"/>
              </a:lnSpc>
              <a:spcBef>
                <a:spcPts val="697"/>
              </a:spcBef>
              <a:buClr>
                <a:srgbClr val="000000"/>
              </a:buClr>
              <a:buFont typeface="Times New Roman"/>
              <a:buChar char="•"/>
              <a:tabLst>
                <a:tab algn="l" pos="909360"/>
                <a:tab algn="l" pos="1823760"/>
                <a:tab algn="l" pos="2738160"/>
                <a:tab algn="l" pos="3652560"/>
                <a:tab algn="l" pos="4566960"/>
                <a:tab algn="l" pos="5481360"/>
                <a:tab algn="l" pos="6395760"/>
                <a:tab algn="l" pos="7310160"/>
                <a:tab algn="l" pos="8224560"/>
                <a:tab algn="l" pos="9138960"/>
                <a:tab algn="l" pos="10053360"/>
                <a:tab algn="l" pos="10058400"/>
                <a:tab algn="l" pos="10515600"/>
                <a:tab algn="l" pos="10782000"/>
              </a:tabLst>
            </a:pPr>
            <a:r>
              <a:rPr b="0" lang="en-US" sz="2000" spc="-1" strike="noStrike">
                <a:solidFill>
                  <a:srgbClr val="000000"/>
                </a:solidFill>
                <a:latin typeface="Times New Roman"/>
                <a:ea typeface="DejaVu Sans"/>
              </a:rPr>
              <a:t>TCP/IP networking</a:t>
            </a:r>
            <a:endParaRPr b="0" lang="en-IN" sz="2000" spc="-1" strike="noStrike">
              <a:latin typeface="Arial"/>
            </a:endParaRPr>
          </a:p>
          <a:p>
            <a:pPr marL="339480" indent="-339480">
              <a:lnSpc>
                <a:spcPct val="90000"/>
              </a:lnSpc>
              <a:spcBef>
                <a:spcPts val="697"/>
              </a:spcBef>
              <a:buClr>
                <a:srgbClr val="000000"/>
              </a:buClr>
              <a:buFont typeface="Times New Roman"/>
              <a:buChar char="•"/>
              <a:tabLst>
                <a:tab algn="l" pos="909360"/>
                <a:tab algn="l" pos="1823760"/>
                <a:tab algn="l" pos="2738160"/>
                <a:tab algn="l" pos="3652560"/>
                <a:tab algn="l" pos="4566960"/>
                <a:tab algn="l" pos="5481360"/>
                <a:tab algn="l" pos="6395760"/>
                <a:tab algn="l" pos="7310160"/>
                <a:tab algn="l" pos="8224560"/>
                <a:tab algn="l" pos="9138960"/>
                <a:tab algn="l" pos="10053360"/>
                <a:tab algn="l" pos="10058400"/>
                <a:tab algn="l" pos="10515600"/>
                <a:tab algn="l" pos="10782000"/>
              </a:tabLst>
            </a:pPr>
            <a:r>
              <a:rPr b="0" lang="en-US" sz="2000" spc="-1" strike="noStrike">
                <a:solidFill>
                  <a:srgbClr val="000000"/>
                </a:solidFill>
                <a:latin typeface="Times New Roman"/>
                <a:ea typeface="DejaVu Sans"/>
              </a:rPr>
              <a:t>SMP support , Multi processor, Multi thread</a:t>
            </a:r>
            <a:endParaRPr b="0" lang="en-IN" sz="2000" spc="-1" strike="noStrike">
              <a:latin typeface="Arial"/>
            </a:endParaRPr>
          </a:p>
          <a:p>
            <a:pPr marL="339480" indent="-339480">
              <a:lnSpc>
                <a:spcPct val="90000"/>
              </a:lnSpc>
              <a:spcBef>
                <a:spcPts val="697"/>
              </a:spcBef>
              <a:buClr>
                <a:srgbClr val="000000"/>
              </a:buClr>
              <a:buFont typeface="Times New Roman"/>
              <a:buChar char="•"/>
              <a:tabLst>
                <a:tab algn="l" pos="909360"/>
                <a:tab algn="l" pos="1823760"/>
                <a:tab algn="l" pos="2738160"/>
                <a:tab algn="l" pos="3652560"/>
                <a:tab algn="l" pos="4566960"/>
                <a:tab algn="l" pos="5481360"/>
                <a:tab algn="l" pos="6395760"/>
                <a:tab algn="l" pos="7310160"/>
                <a:tab algn="l" pos="8224560"/>
                <a:tab algn="l" pos="9138960"/>
                <a:tab algn="l" pos="10053360"/>
                <a:tab algn="l" pos="10058400"/>
                <a:tab algn="l" pos="10515600"/>
                <a:tab algn="l" pos="10782000"/>
              </a:tabLst>
            </a:pPr>
            <a:r>
              <a:rPr b="0" lang="en-US" sz="2000" spc="-1" strike="noStrike">
                <a:solidFill>
                  <a:srgbClr val="000000"/>
                </a:solidFill>
                <a:latin typeface="Times New Roman"/>
                <a:ea typeface="DejaVu Sans"/>
              </a:rPr>
              <a:t>Open Source!</a:t>
            </a:r>
            <a:endParaRPr b="0" lang="en-IN" sz="2000" spc="-1" strike="noStrike">
              <a:latin typeface="Arial"/>
            </a:endParaRPr>
          </a:p>
          <a:p>
            <a:pPr marL="339480" indent="-339480">
              <a:lnSpc>
                <a:spcPct val="90000"/>
              </a:lnSpc>
              <a:spcBef>
                <a:spcPts val="697"/>
              </a:spcBef>
              <a:buClr>
                <a:srgbClr val="000000"/>
              </a:buClr>
              <a:buFont typeface="Times New Roman"/>
              <a:buChar char="•"/>
              <a:tabLst>
                <a:tab algn="l" pos="909360"/>
                <a:tab algn="l" pos="1823760"/>
                <a:tab algn="l" pos="2738160"/>
                <a:tab algn="l" pos="3652560"/>
                <a:tab algn="l" pos="4566960"/>
                <a:tab algn="l" pos="5481360"/>
                <a:tab algn="l" pos="6395760"/>
                <a:tab algn="l" pos="7310160"/>
                <a:tab algn="l" pos="8224560"/>
                <a:tab algn="l" pos="9138960"/>
                <a:tab algn="l" pos="10053360"/>
                <a:tab algn="l" pos="10058400"/>
                <a:tab algn="l" pos="10515600"/>
                <a:tab algn="l" pos="10782000"/>
              </a:tabLst>
            </a:pPr>
            <a:r>
              <a:rPr b="0" lang="en-US" sz="2000" spc="-1" strike="noStrike">
                <a:solidFill>
                  <a:srgbClr val="000000"/>
                </a:solidFill>
                <a:latin typeface="Times New Roman"/>
                <a:ea typeface="DejaVu Sans"/>
              </a:rPr>
              <a:t>Support Various architectures (X86/ARM/MIPS/…)</a:t>
            </a:r>
            <a:endParaRPr b="0" lang="en-IN" sz="2000" spc="-1" strike="noStrike">
              <a:latin typeface="Arial"/>
            </a:endParaRPr>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75" name=""/>
          <p:cNvSpPr/>
          <p:nvPr/>
        </p:nvSpPr>
        <p:spPr>
          <a:xfrm>
            <a:off x="504000" y="226800"/>
            <a:ext cx="9070200" cy="943560"/>
          </a:xfrm>
          <a:custGeom>
            <a:avLst/>
            <a:gdLst/>
            <a:ahLst/>
            <a:rect l="l" t="t" r="r" b="b"/>
            <a:pathLst>
              <a:path w="21600" h="21600">
                <a:moveTo>
                  <a:pt x="0" y="0"/>
                </a:moveTo>
                <a:lnTo>
                  <a:pt x="21600" y="0"/>
                </a:lnTo>
                <a:lnTo>
                  <a:pt x="21600" y="21600"/>
                </a:lnTo>
                <a:lnTo>
                  <a:pt x="0" y="21600"/>
                </a:lnTo>
                <a:lnTo>
                  <a:pt x="0" y="0"/>
                </a:lnTo>
                <a:close/>
              </a:path>
            </a:pathLst>
          </a:custGeom>
          <a:noFill/>
          <a:ln w="0">
            <a:noFill/>
          </a:ln>
        </p:spPr>
        <p:style>
          <a:lnRef idx="0"/>
          <a:fillRef idx="0"/>
          <a:effectRef idx="0"/>
          <a:fontRef idx="minor"/>
        </p:style>
        <p:txBody>
          <a:bodyPr lIns="90000" rIns="90000" tIns="46800" bIns="46800" anchor="t">
            <a:noAutofit/>
          </a:bodyPr>
          <a:p>
            <a:pPr algn="ctr">
              <a:lnSpc>
                <a:spcPct val="100000"/>
              </a:lnSpc>
              <a:buNone/>
              <a:tabLst>
                <a:tab algn="l" pos="0"/>
                <a:tab algn="l" pos="914400"/>
                <a:tab algn="l" pos="1828800"/>
                <a:tab algn="l" pos="2743200"/>
                <a:tab algn="l" pos="3657600"/>
                <a:tab algn="l" pos="4572000"/>
                <a:tab algn="l" pos="5486400"/>
                <a:tab algn="l" pos="6400800"/>
                <a:tab algn="l" pos="7315200"/>
                <a:tab algn="l" pos="8229600"/>
                <a:tab algn="l" pos="9144000"/>
                <a:tab algn="l" pos="10058400"/>
                <a:tab algn="l" pos="10515600"/>
                <a:tab algn="l" pos="10782000"/>
              </a:tabLst>
            </a:pPr>
            <a:r>
              <a:rPr b="1" lang="en-US" sz="3600" spc="-1" strike="noStrike">
                <a:solidFill>
                  <a:srgbClr val="000000"/>
                </a:solidFill>
                <a:latin typeface="Times New Roman"/>
                <a:ea typeface="DejaVu Sans"/>
              </a:rPr>
              <a:t>Kernel Functionality</a:t>
            </a:r>
            <a:endParaRPr b="0" lang="en-IN" sz="3600" spc="-1" strike="noStrike">
              <a:latin typeface="Arial"/>
            </a:endParaRPr>
          </a:p>
        </p:txBody>
      </p:sp>
      <p:sp>
        <p:nvSpPr>
          <p:cNvPr id="376" name=""/>
          <p:cNvSpPr/>
          <p:nvPr/>
        </p:nvSpPr>
        <p:spPr>
          <a:xfrm>
            <a:off x="503640" y="1322640"/>
            <a:ext cx="9070200" cy="4093200"/>
          </a:xfrm>
          <a:custGeom>
            <a:avLst/>
            <a:gdLst/>
            <a:ahLst/>
            <a:rect l="l" t="t" r="r" b="b"/>
            <a:pathLst>
              <a:path w="21600" h="21600">
                <a:moveTo>
                  <a:pt x="0" y="0"/>
                </a:moveTo>
                <a:lnTo>
                  <a:pt x="21600" y="0"/>
                </a:lnTo>
                <a:lnTo>
                  <a:pt x="21600" y="21600"/>
                </a:lnTo>
                <a:lnTo>
                  <a:pt x="0" y="21600"/>
                </a:lnTo>
                <a:lnTo>
                  <a:pt x="0" y="0"/>
                </a:lnTo>
                <a:close/>
              </a:path>
            </a:pathLst>
          </a:custGeom>
          <a:noFill/>
          <a:ln w="0">
            <a:noFill/>
          </a:ln>
        </p:spPr>
        <p:style>
          <a:lnRef idx="0"/>
          <a:fillRef idx="0"/>
          <a:effectRef idx="0"/>
          <a:fontRef idx="minor"/>
        </p:style>
        <p:txBody>
          <a:bodyPr lIns="90000" rIns="90000" tIns="46800" bIns="46800" anchor="t">
            <a:noAutofit/>
          </a:bodyPr>
          <a:p>
            <a:pPr marL="339480" indent="-339480">
              <a:lnSpc>
                <a:spcPct val="90000"/>
              </a:lnSpc>
              <a:spcBef>
                <a:spcPts val="598"/>
              </a:spcBef>
              <a:buClr>
                <a:srgbClr val="000000"/>
              </a:buClr>
              <a:buFont typeface="Times New Roman"/>
              <a:buChar char="•"/>
              <a:tabLst>
                <a:tab algn="l" pos="339480"/>
                <a:tab algn="l" pos="1253880"/>
                <a:tab algn="l" pos="2168280"/>
                <a:tab algn="l" pos="3082680"/>
                <a:tab algn="l" pos="3997080"/>
                <a:tab algn="l" pos="4911480"/>
                <a:tab algn="l" pos="5825880"/>
                <a:tab algn="l" pos="6740280"/>
                <a:tab algn="l" pos="7654680"/>
                <a:tab algn="l" pos="8569080"/>
                <a:tab algn="l" pos="9483480"/>
                <a:tab algn="l" pos="10397880"/>
                <a:tab algn="l" pos="10515600"/>
                <a:tab algn="l" pos="10782000"/>
              </a:tabLst>
            </a:pPr>
            <a:r>
              <a:rPr b="0" lang="en-US" sz="2400" spc="-1" strike="noStrike">
                <a:solidFill>
                  <a:srgbClr val="000000"/>
                </a:solidFill>
                <a:latin typeface="Times New Roman"/>
                <a:ea typeface="DejaVu Sans"/>
              </a:rPr>
              <a:t>Provides following facilities:</a:t>
            </a:r>
            <a:endParaRPr b="0" lang="en-IN" sz="2400" spc="-1" strike="noStrike">
              <a:latin typeface="Arial"/>
            </a:endParaRPr>
          </a:p>
          <a:p>
            <a:pPr marL="341280" indent="-339840">
              <a:lnSpc>
                <a:spcPct val="90000"/>
              </a:lnSpc>
              <a:spcBef>
                <a:spcPts val="598"/>
              </a:spcBef>
              <a:buNone/>
              <a:tabLst>
                <a:tab algn="l" pos="0"/>
              </a:tabLst>
            </a:pPr>
            <a:r>
              <a:rPr b="0" lang="en-US" sz="2400" spc="-1" strike="noStrike">
                <a:solidFill>
                  <a:srgbClr val="000000"/>
                </a:solidFill>
                <a:latin typeface="Times New Roman"/>
                <a:ea typeface="DejaVu Sans"/>
              </a:rPr>
              <a:t>-    Basic kernel services</a:t>
            </a:r>
            <a:endParaRPr b="0" lang="en-IN" sz="2400" spc="-1" strike="noStrike">
              <a:latin typeface="Arial"/>
            </a:endParaRPr>
          </a:p>
          <a:p>
            <a:pPr marL="341280" indent="-339840">
              <a:lnSpc>
                <a:spcPct val="90000"/>
              </a:lnSpc>
              <a:spcBef>
                <a:spcPts val="598"/>
              </a:spcBef>
              <a:buNone/>
              <a:tabLst>
                <a:tab algn="l" pos="0"/>
              </a:tabLst>
            </a:pPr>
            <a:r>
              <a:rPr b="0" lang="en-US" sz="2400" spc="-1" strike="noStrike">
                <a:solidFill>
                  <a:srgbClr val="000000"/>
                </a:solidFill>
                <a:latin typeface="Times New Roman"/>
                <a:ea typeface="DejaVu Sans"/>
              </a:rPr>
              <a:t>-    System start up and shutdown</a:t>
            </a:r>
            <a:endParaRPr b="0" lang="en-IN" sz="2400" spc="-1" strike="noStrike">
              <a:latin typeface="Arial"/>
            </a:endParaRPr>
          </a:p>
          <a:p>
            <a:pPr marL="341280" indent="-339840">
              <a:lnSpc>
                <a:spcPct val="90000"/>
              </a:lnSpc>
              <a:spcBef>
                <a:spcPts val="598"/>
              </a:spcBef>
              <a:buNone/>
              <a:tabLst>
                <a:tab algn="l" pos="0"/>
              </a:tabLst>
            </a:pPr>
            <a:r>
              <a:rPr b="0" lang="en-US" sz="2400" spc="-1" strike="noStrike">
                <a:solidFill>
                  <a:srgbClr val="000000"/>
                </a:solidFill>
                <a:latin typeface="Times New Roman"/>
                <a:ea typeface="DejaVu Sans"/>
              </a:rPr>
              <a:t>-    Memory management</a:t>
            </a:r>
            <a:endParaRPr b="0" lang="en-IN" sz="2400" spc="-1" strike="noStrike">
              <a:latin typeface="Arial"/>
            </a:endParaRPr>
          </a:p>
          <a:p>
            <a:pPr marL="341280" indent="-339840">
              <a:lnSpc>
                <a:spcPct val="90000"/>
              </a:lnSpc>
              <a:spcBef>
                <a:spcPts val="598"/>
              </a:spcBef>
              <a:buNone/>
              <a:tabLst>
                <a:tab algn="l" pos="0"/>
              </a:tabLst>
            </a:pPr>
            <a:r>
              <a:rPr b="0" lang="en-US" sz="2400" spc="-1" strike="noStrike">
                <a:solidFill>
                  <a:srgbClr val="000000"/>
                </a:solidFill>
                <a:latin typeface="Times New Roman"/>
                <a:ea typeface="DejaVu Sans"/>
              </a:rPr>
              <a:t>-    Process control</a:t>
            </a:r>
            <a:endParaRPr b="0" lang="en-IN" sz="2400" spc="-1" strike="noStrike">
              <a:latin typeface="Arial"/>
            </a:endParaRPr>
          </a:p>
          <a:p>
            <a:pPr marL="341280" indent="-339840">
              <a:lnSpc>
                <a:spcPct val="90000"/>
              </a:lnSpc>
              <a:spcBef>
                <a:spcPts val="598"/>
              </a:spcBef>
              <a:buNone/>
              <a:tabLst>
                <a:tab algn="l" pos="0"/>
              </a:tabLst>
            </a:pPr>
            <a:r>
              <a:rPr b="0" lang="en-US" sz="2400" spc="-1" strike="noStrike">
                <a:solidFill>
                  <a:srgbClr val="000000"/>
                </a:solidFill>
                <a:latin typeface="Times New Roman"/>
                <a:ea typeface="DejaVu Sans"/>
              </a:rPr>
              <a:t>-    File system</a:t>
            </a:r>
            <a:endParaRPr b="0" lang="en-IN" sz="2400" spc="-1" strike="noStrike">
              <a:latin typeface="Arial"/>
            </a:endParaRPr>
          </a:p>
          <a:p>
            <a:pPr marL="341280" indent="-339840">
              <a:lnSpc>
                <a:spcPct val="90000"/>
              </a:lnSpc>
              <a:spcBef>
                <a:spcPts val="598"/>
              </a:spcBef>
              <a:buNone/>
              <a:tabLst>
                <a:tab algn="l" pos="0"/>
              </a:tabLst>
            </a:pPr>
            <a:r>
              <a:rPr b="0" lang="en-US" sz="2400" spc="-1" strike="noStrike">
                <a:solidFill>
                  <a:srgbClr val="000000"/>
                </a:solidFill>
                <a:latin typeface="Times New Roman"/>
                <a:ea typeface="DejaVu Sans"/>
              </a:rPr>
              <a:t>-    I/O System (Device Drivers)</a:t>
            </a:r>
            <a:endParaRPr b="0" lang="en-IN" sz="2400" spc="-1" strike="noStrike">
              <a:latin typeface="Arial"/>
            </a:endParaRPr>
          </a:p>
          <a:p>
            <a:pPr marL="341280" indent="-339840">
              <a:lnSpc>
                <a:spcPct val="90000"/>
              </a:lnSpc>
              <a:spcBef>
                <a:spcPts val="598"/>
              </a:spcBef>
              <a:buNone/>
              <a:tabLst>
                <a:tab algn="l" pos="0"/>
              </a:tabLst>
            </a:pPr>
            <a:r>
              <a:rPr b="0" lang="en-US" sz="2400" spc="-1" strike="noStrike">
                <a:solidFill>
                  <a:srgbClr val="000000"/>
                </a:solidFill>
                <a:latin typeface="Times New Roman"/>
                <a:ea typeface="DejaVu Sans"/>
              </a:rPr>
              <a:t>-    IPC facilities</a:t>
            </a:r>
            <a:endParaRPr b="0" lang="en-IN" sz="2400" spc="-1" strike="noStrike">
              <a:latin typeface="Arial"/>
            </a:endParaRPr>
          </a:p>
          <a:p>
            <a:pPr marL="341280" indent="-339840">
              <a:lnSpc>
                <a:spcPct val="90000"/>
              </a:lnSpc>
              <a:spcBef>
                <a:spcPts val="598"/>
              </a:spcBef>
              <a:buNone/>
              <a:tabLst>
                <a:tab algn="l" pos="0"/>
              </a:tabLst>
            </a:pPr>
            <a:r>
              <a:rPr b="0" lang="en-US" sz="2400" spc="-1" strike="noStrike">
                <a:solidFill>
                  <a:srgbClr val="000000"/>
                </a:solidFill>
                <a:latin typeface="Times New Roman"/>
                <a:ea typeface="DejaVu Sans"/>
              </a:rPr>
              <a:t>-    Networking service</a:t>
            </a:r>
            <a:endParaRPr b="0" lang="en-IN" sz="2400" spc="-1" strike="noStrike">
              <a:latin typeface="Arial"/>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7" name="PlaceHolder 1"/>
          <p:cNvSpPr>
            <a:spLocks noGrp="1"/>
          </p:cNvSpPr>
          <p:nvPr>
            <p:ph type="title"/>
          </p:nvPr>
        </p:nvSpPr>
        <p:spPr>
          <a:xfrm>
            <a:off x="504360" y="54000"/>
            <a:ext cx="9071280" cy="59364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258" name=""/>
          <p:cNvSpPr/>
          <p:nvPr/>
        </p:nvSpPr>
        <p:spPr>
          <a:xfrm>
            <a:off x="72000" y="707400"/>
            <a:ext cx="9791640" cy="5967360"/>
          </a:xfrm>
          <a:prstGeom prst="rect">
            <a:avLst/>
          </a:prstGeom>
          <a:noFill/>
          <a:ln w="0">
            <a:noFill/>
          </a:ln>
        </p:spPr>
        <p:style>
          <a:lnRef idx="0"/>
          <a:fillRef idx="0"/>
          <a:effectRef idx="0"/>
          <a:fontRef idx="minor"/>
        </p:style>
        <p:txBody>
          <a:bodyPr lIns="90000" rIns="90000" tIns="45000" bIns="45000" anchor="t">
            <a:noAutofit/>
          </a:bodyPr>
          <a:p>
            <a:pPr marL="63360">
              <a:lnSpc>
                <a:spcPct val="156000"/>
              </a:lnSpc>
              <a:spcBef>
                <a:spcPts val="300"/>
              </a:spcBef>
              <a:buNone/>
            </a:pPr>
            <a:r>
              <a:rPr b="1" lang="en-IN" sz="1600" spc="-1" strike="noStrike">
                <a:solidFill>
                  <a:srgbClr val="000000"/>
                </a:solidFill>
                <a:latin typeface="Times n"/>
                <a:ea typeface="DejaVu Sans"/>
              </a:rPr>
              <a:t>Rama Krishna.K</a:t>
            </a:r>
            <a:endParaRPr b="0" lang="en-IN" sz="1600" spc="-1" strike="noStrike">
              <a:latin typeface="Arial"/>
            </a:endParaRPr>
          </a:p>
          <a:p>
            <a:pPr marL="63360">
              <a:lnSpc>
                <a:spcPct val="156000"/>
              </a:lnSpc>
              <a:spcBef>
                <a:spcPts val="300"/>
              </a:spcBef>
              <a:buNone/>
            </a:pPr>
            <a:r>
              <a:rPr b="0" lang="en-IN" sz="1600" spc="-1" strike="noStrike">
                <a:solidFill>
                  <a:srgbClr val="000000"/>
                </a:solidFill>
                <a:latin typeface="Times n"/>
                <a:ea typeface="DejaVu Sans"/>
              </a:rPr>
              <a:t>With an M.Tech (Master of Technology) degree and 20 years of experience in training, design, development, and debugging of embedded software, networking, and storage systems, primarily on the Linux operating system.Assosiated with Cisco, Juniper, Xilinx (AMD) and Honeywell.</a:t>
            </a:r>
            <a:endParaRPr b="0" lang="en-IN" sz="1600" spc="-1" strike="noStrike">
              <a:latin typeface="Arial"/>
            </a:endParaRPr>
          </a:p>
          <a:p>
            <a:pPr marL="63360">
              <a:lnSpc>
                <a:spcPct val="156000"/>
              </a:lnSpc>
              <a:spcBef>
                <a:spcPts val="300"/>
              </a:spcBef>
              <a:buNone/>
            </a:pPr>
            <a:r>
              <a:rPr b="1" lang="en-IN" sz="1600" spc="-1" strike="noStrike">
                <a:solidFill>
                  <a:srgbClr val="000000"/>
                </a:solidFill>
                <a:latin typeface="Times n"/>
                <a:ea typeface="DejaVu Sans"/>
              </a:rPr>
              <a:t>Trainer Experience: </a:t>
            </a:r>
            <a:r>
              <a:rPr b="1" lang="en-IN" sz="1600" spc="-1" strike="noStrike">
                <a:solidFill>
                  <a:srgbClr val="000000"/>
                </a:solidFill>
                <a:latin typeface="Times n"/>
                <a:ea typeface="Calibri"/>
              </a:rPr>
              <a:t>Delivered corporate training for</a:t>
            </a:r>
            <a:endParaRPr b="0" lang="en-IN" sz="1600" spc="-1" strike="noStrike">
              <a:latin typeface="Arial"/>
            </a:endParaRPr>
          </a:p>
          <a:p>
            <a:pPr marL="63360" algn="just">
              <a:lnSpc>
                <a:spcPct val="115000"/>
              </a:lnSpc>
              <a:buNone/>
              <a:tabLst>
                <a:tab algn="l" pos="522000"/>
              </a:tabLst>
            </a:pPr>
            <a:r>
              <a:rPr b="0" lang="en-IN" sz="1600" spc="-1" strike="noStrike">
                <a:solidFill>
                  <a:srgbClr val="000000"/>
                </a:solidFill>
                <a:latin typeface="Times n"/>
                <a:ea typeface="Calibri"/>
              </a:rPr>
              <a:t>1.Hewlett Packard Enterprise, Bangalore </a:t>
            </a:r>
            <a:endParaRPr b="0" lang="en-IN" sz="1600" spc="-1" strike="noStrike">
              <a:latin typeface="Arial"/>
            </a:endParaRPr>
          </a:p>
          <a:p>
            <a:pPr marL="63360" algn="just">
              <a:lnSpc>
                <a:spcPct val="115000"/>
              </a:lnSpc>
              <a:buNone/>
              <a:tabLst>
                <a:tab algn="l" pos="522000"/>
              </a:tabLst>
            </a:pPr>
            <a:r>
              <a:rPr b="0" lang="en-IN" sz="1600" spc="-1" strike="noStrike">
                <a:solidFill>
                  <a:srgbClr val="000000"/>
                </a:solidFill>
                <a:latin typeface="Times n"/>
                <a:ea typeface="Calibri"/>
              </a:rPr>
              <a:t>     </a:t>
            </a:r>
            <a:r>
              <a:rPr b="0" lang="en-IN" sz="1600" spc="-1" strike="noStrike">
                <a:solidFill>
                  <a:srgbClr val="000000"/>
                </a:solidFill>
                <a:latin typeface="Times n"/>
                <a:ea typeface="Calibri"/>
              </a:rPr>
              <a:t>(Linux Application development &amp; Device drivers)</a:t>
            </a:r>
            <a:endParaRPr b="0" lang="en-IN" sz="1600" spc="-1" strike="noStrike">
              <a:latin typeface="Arial"/>
            </a:endParaRPr>
          </a:p>
          <a:p>
            <a:pPr marL="63360" algn="just">
              <a:lnSpc>
                <a:spcPct val="115000"/>
              </a:lnSpc>
              <a:buNone/>
              <a:tabLst>
                <a:tab algn="l" pos="522000"/>
              </a:tabLst>
            </a:pPr>
            <a:r>
              <a:rPr b="0" lang="en-IN" sz="1600" spc="-1" strike="noStrike">
                <a:solidFill>
                  <a:srgbClr val="000000"/>
                </a:solidFill>
                <a:latin typeface="Times n"/>
                <a:ea typeface="Calibri"/>
              </a:rPr>
              <a:t>2. Seimens, Mumbai (Embedded C++)</a:t>
            </a:r>
            <a:endParaRPr b="0" lang="en-IN" sz="1600" spc="-1" strike="noStrike">
              <a:latin typeface="Arial"/>
            </a:endParaRPr>
          </a:p>
          <a:p>
            <a:pPr marL="63360" algn="just">
              <a:lnSpc>
                <a:spcPct val="115000"/>
              </a:lnSpc>
              <a:buNone/>
              <a:tabLst>
                <a:tab algn="l" pos="522000"/>
              </a:tabLst>
            </a:pPr>
            <a:r>
              <a:rPr b="0" lang="en-IN" sz="1600" spc="-1" strike="noStrike">
                <a:solidFill>
                  <a:srgbClr val="000000"/>
                </a:solidFill>
                <a:latin typeface="Times n"/>
                <a:ea typeface="Calibri"/>
              </a:rPr>
              <a:t>3. FPT, Vietnam (C++, QT Programming)</a:t>
            </a:r>
            <a:endParaRPr b="0" lang="en-IN" sz="1600" spc="-1" strike="noStrike">
              <a:latin typeface="Arial"/>
            </a:endParaRPr>
          </a:p>
          <a:p>
            <a:pPr marL="63360" algn="just">
              <a:lnSpc>
                <a:spcPct val="115000"/>
              </a:lnSpc>
              <a:buNone/>
              <a:tabLst>
                <a:tab algn="l" pos="522000"/>
              </a:tabLst>
            </a:pPr>
            <a:r>
              <a:rPr b="0" lang="en-IN" sz="1600" spc="-1" strike="noStrike">
                <a:solidFill>
                  <a:srgbClr val="000000"/>
                </a:solidFill>
                <a:latin typeface="Times n"/>
                <a:ea typeface="Calibri"/>
              </a:rPr>
              <a:t>3. Medha servo systems, Hyderabad. (Linux Device drivers)</a:t>
            </a:r>
            <a:endParaRPr b="0" lang="en-IN" sz="1600" spc="-1" strike="noStrike">
              <a:latin typeface="Arial"/>
            </a:endParaRPr>
          </a:p>
          <a:p>
            <a:pPr marL="63360" algn="just">
              <a:lnSpc>
                <a:spcPct val="115000"/>
              </a:lnSpc>
              <a:buNone/>
              <a:tabLst>
                <a:tab algn="l" pos="522000"/>
              </a:tabLst>
            </a:pPr>
            <a:r>
              <a:rPr b="0" lang="en-IN" sz="1600" spc="-1" strike="noStrike">
                <a:solidFill>
                  <a:srgbClr val="000000"/>
                </a:solidFill>
                <a:latin typeface="Times n"/>
                <a:ea typeface="Calibri"/>
              </a:rPr>
              <a:t>4.  Tata Elxsi systems, Bangalore. (Embedded Linux)</a:t>
            </a:r>
            <a:endParaRPr b="0" lang="en-IN" sz="1600" spc="-1" strike="noStrike">
              <a:latin typeface="Arial"/>
            </a:endParaRPr>
          </a:p>
          <a:p>
            <a:pPr marL="63360" algn="just">
              <a:lnSpc>
                <a:spcPct val="115000"/>
              </a:lnSpc>
              <a:buNone/>
              <a:tabLst>
                <a:tab algn="l" pos="522000"/>
              </a:tabLst>
            </a:pPr>
            <a:r>
              <a:rPr b="0" lang="en-IN" sz="1600" spc="-1" strike="noStrike">
                <a:solidFill>
                  <a:srgbClr val="000000"/>
                </a:solidFill>
                <a:latin typeface="Times n"/>
                <a:ea typeface="Calibri"/>
              </a:rPr>
              <a:t>5.  Embitel (</a:t>
            </a:r>
            <a:r>
              <a:rPr b="0" lang="en-IN" sz="1600" spc="-1" strike="noStrike">
                <a:solidFill>
                  <a:srgbClr val="1e1e1e"/>
                </a:solidFill>
                <a:latin typeface="Times n"/>
                <a:ea typeface="Calibri"/>
              </a:rPr>
              <a:t>Volkswagen)</a:t>
            </a:r>
            <a:r>
              <a:rPr b="0" lang="en-IN" sz="1600" spc="-1" strike="noStrike">
                <a:solidFill>
                  <a:srgbClr val="000000"/>
                </a:solidFill>
                <a:latin typeface="Times n"/>
                <a:ea typeface="Calibri"/>
              </a:rPr>
              <a:t>, Bangalore (Linux, C++)</a:t>
            </a:r>
            <a:endParaRPr b="0" lang="en-IN" sz="1600" spc="-1" strike="noStrike">
              <a:latin typeface="Arial"/>
            </a:endParaRPr>
          </a:p>
          <a:p>
            <a:pPr marL="63360" algn="just">
              <a:lnSpc>
                <a:spcPct val="115000"/>
              </a:lnSpc>
              <a:buNone/>
              <a:tabLst>
                <a:tab algn="l" pos="522000"/>
              </a:tabLst>
            </a:pPr>
            <a:r>
              <a:rPr b="0" lang="en-IN" sz="1600" spc="-1" strike="noStrike">
                <a:solidFill>
                  <a:srgbClr val="000000"/>
                </a:solidFill>
                <a:latin typeface="Times n"/>
                <a:ea typeface="Calibri"/>
              </a:rPr>
              <a:t>6. BORQS Software solutions, Bangalore (Embedded Linux)</a:t>
            </a:r>
            <a:endParaRPr b="0" lang="en-IN" sz="1600" spc="-1" strike="noStrike">
              <a:latin typeface="Arial"/>
            </a:endParaRPr>
          </a:p>
          <a:p>
            <a:pPr marL="63360" algn="just">
              <a:lnSpc>
                <a:spcPct val="115000"/>
              </a:lnSpc>
              <a:buNone/>
              <a:tabLst>
                <a:tab algn="l" pos="522000"/>
              </a:tabLst>
            </a:pPr>
            <a:endParaRPr b="0" lang="en-IN" sz="1150" spc="-1" strike="noStrike">
              <a:latin typeface="Arial"/>
            </a:endParaRPr>
          </a:p>
          <a:p>
            <a:pPr marL="63360" algn="just">
              <a:lnSpc>
                <a:spcPct val="115000"/>
              </a:lnSpc>
              <a:buNone/>
              <a:tabLst>
                <a:tab algn="l" pos="522000"/>
              </a:tabLst>
            </a:pPr>
            <a:r>
              <a:rPr b="0" lang="en-US" sz="1600" spc="-1" strike="noStrike">
                <a:solidFill>
                  <a:srgbClr val="000000"/>
                </a:solidFill>
                <a:latin typeface="Times n"/>
                <a:ea typeface="Calibri"/>
              </a:rPr>
              <a:t>→ </a:t>
            </a:r>
            <a:r>
              <a:rPr b="0" lang="en-US" sz="1600" spc="-1" strike="noStrike">
                <a:solidFill>
                  <a:srgbClr val="000000"/>
                </a:solidFill>
                <a:latin typeface="Times n"/>
                <a:ea typeface="Calibri"/>
              </a:rPr>
              <a:t>Working as Guest faculty in Vector Embedded Training institute INIDA for C, C++, Linux internals, Embedded Linux and Device</a:t>
            </a:r>
            <a:r>
              <a:rPr b="0" lang="en-US" sz="1600" spc="-12" strike="noStrike">
                <a:solidFill>
                  <a:srgbClr val="000000"/>
                </a:solidFill>
                <a:latin typeface="Times n"/>
                <a:ea typeface="Calibri"/>
              </a:rPr>
              <a:t> </a:t>
            </a:r>
            <a:r>
              <a:rPr b="0" lang="en-US" sz="1600" spc="-1" strike="noStrike">
                <a:solidFill>
                  <a:srgbClr val="000000"/>
                </a:solidFill>
                <a:latin typeface="Times n"/>
                <a:ea typeface="Calibri"/>
              </a:rPr>
              <a:t>drivers. </a:t>
            </a:r>
            <a:endParaRPr b="0" lang="en-IN" sz="1600" spc="-1" strike="noStrike">
              <a:latin typeface="Arial"/>
            </a:endParaRPr>
          </a:p>
          <a:p>
            <a:pPr marL="63360" algn="just">
              <a:lnSpc>
                <a:spcPct val="115000"/>
              </a:lnSpc>
              <a:buNone/>
              <a:tabLst>
                <a:tab algn="l" pos="522000"/>
              </a:tabLst>
            </a:pPr>
            <a:endParaRPr b="0" lang="en-IN" sz="1600" spc="-1" strike="noStrike">
              <a:latin typeface="Arial"/>
            </a:endParaRPr>
          </a:p>
          <a:p>
            <a:pPr marL="63360" algn="just">
              <a:lnSpc>
                <a:spcPct val="115000"/>
              </a:lnSpc>
              <a:buNone/>
              <a:tabLst>
                <a:tab algn="l" pos="522000"/>
              </a:tabLst>
            </a:pPr>
            <a:r>
              <a:rPr b="0" lang="en-US" sz="1600" spc="-1" strike="noStrike">
                <a:solidFill>
                  <a:srgbClr val="000000"/>
                </a:solidFill>
                <a:latin typeface="Times n"/>
                <a:ea typeface="Calibri"/>
              </a:rPr>
              <a:t>→  </a:t>
            </a:r>
            <a:r>
              <a:rPr b="0" lang="en-US" sz="1600" spc="-1" strike="noStrike">
                <a:solidFill>
                  <a:srgbClr val="000000"/>
                </a:solidFill>
                <a:latin typeface="Times n"/>
                <a:ea typeface="Calibri"/>
              </a:rPr>
              <a:t>Industry experience includes working with leading technology companies such as </a:t>
            </a:r>
            <a:r>
              <a:rPr b="1" lang="en-US" sz="1600" spc="-1" strike="noStrike">
                <a:solidFill>
                  <a:srgbClr val="000000"/>
                </a:solidFill>
                <a:latin typeface="Times n"/>
                <a:ea typeface="Calibri"/>
              </a:rPr>
              <a:t>Juniper, Xilinx (now AMD), Cisco, and Honeywell.</a:t>
            </a:r>
            <a:endParaRPr b="0" lang="en-IN" sz="1600" spc="-1" strike="noStrike">
              <a:latin typeface="Arial"/>
            </a:endParaRPr>
          </a:p>
          <a:p>
            <a:pPr marL="63360" algn="just">
              <a:lnSpc>
                <a:spcPct val="115000"/>
              </a:lnSpc>
              <a:buNone/>
              <a:tabLst>
                <a:tab algn="l" pos="522000"/>
              </a:tabLst>
            </a:pPr>
            <a:endParaRPr b="0" lang="en-IN" sz="1600" spc="-1" strike="noStrike">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377" name="" descr=""/>
          <p:cNvPicPr/>
          <p:nvPr/>
        </p:nvPicPr>
        <p:blipFill>
          <a:blip r:embed="rId1"/>
          <a:stretch/>
        </p:blipFill>
        <p:spPr>
          <a:xfrm>
            <a:off x="0" y="-125640"/>
            <a:ext cx="9910440" cy="4762800"/>
          </a:xfrm>
          <a:prstGeom prst="rect">
            <a:avLst/>
          </a:prstGeom>
          <a:ln w="0">
            <a:noFill/>
          </a:ln>
        </p:spPr>
      </p:pic>
      <p:pic>
        <p:nvPicPr>
          <p:cNvPr id="378" name="" descr=""/>
          <p:cNvPicPr/>
          <p:nvPr/>
        </p:nvPicPr>
        <p:blipFill>
          <a:blip r:embed="rId2"/>
          <a:stretch/>
        </p:blipFill>
        <p:spPr>
          <a:xfrm>
            <a:off x="167760" y="4416120"/>
            <a:ext cx="9070200" cy="1218960"/>
          </a:xfrm>
          <a:prstGeom prst="rect">
            <a:avLst/>
          </a:prstGeom>
          <a:ln w="0">
            <a:noFill/>
          </a:ln>
        </p:spPr>
      </p:pic>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79" name=""/>
          <p:cNvSpPr/>
          <p:nvPr/>
        </p:nvSpPr>
        <p:spPr>
          <a:xfrm>
            <a:off x="720000" y="-225360"/>
            <a:ext cx="8566200" cy="943560"/>
          </a:xfrm>
          <a:custGeom>
            <a:avLst/>
            <a:gdLst/>
            <a:ahLst/>
            <a:rect l="l" t="t" r="r" b="b"/>
            <a:pathLst>
              <a:path w="21600" h="21600">
                <a:moveTo>
                  <a:pt x="0" y="0"/>
                </a:moveTo>
                <a:lnTo>
                  <a:pt x="21600" y="0"/>
                </a:lnTo>
                <a:lnTo>
                  <a:pt x="21600" y="21600"/>
                </a:lnTo>
                <a:lnTo>
                  <a:pt x="0" y="21600"/>
                </a:lnTo>
                <a:lnTo>
                  <a:pt x="0" y="0"/>
                </a:lnTo>
                <a:close/>
              </a:path>
            </a:pathLst>
          </a:custGeom>
          <a:noFill/>
          <a:ln w="0">
            <a:noFill/>
          </a:ln>
        </p:spPr>
        <p:style>
          <a:lnRef idx="0"/>
          <a:fillRef idx="0"/>
          <a:effectRef idx="0"/>
          <a:fontRef idx="minor"/>
        </p:style>
        <p:txBody>
          <a:bodyPr lIns="90000" rIns="90000" tIns="46800" bIns="46800" anchor="ctr">
            <a:noAutofit/>
          </a:bodyPr>
          <a:p>
            <a:pPr algn="ctr">
              <a:lnSpc>
                <a:spcPct val="100000"/>
              </a:lnSpc>
              <a:buNone/>
              <a:tabLst>
                <a:tab algn="l" pos="0"/>
                <a:tab algn="l" pos="914400"/>
                <a:tab algn="l" pos="1828800"/>
                <a:tab algn="l" pos="2743200"/>
                <a:tab algn="l" pos="3657600"/>
                <a:tab algn="l" pos="4572000"/>
                <a:tab algn="l" pos="5486400"/>
                <a:tab algn="l" pos="6400800"/>
                <a:tab algn="l" pos="7315200"/>
                <a:tab algn="l" pos="8229600"/>
                <a:tab algn="l" pos="9144000"/>
                <a:tab algn="l" pos="10058400"/>
                <a:tab algn="l" pos="10515600"/>
                <a:tab algn="l" pos="10782000"/>
              </a:tabLst>
            </a:pPr>
            <a:r>
              <a:rPr b="0" lang="en-US" sz="4400" spc="-1" strike="noStrike">
                <a:solidFill>
                  <a:srgbClr val="000000"/>
                </a:solidFill>
                <a:latin typeface="Times New Roman"/>
                <a:ea typeface="DejaVu Sans"/>
              </a:rPr>
              <a:t>Basic commands</a:t>
            </a:r>
            <a:endParaRPr b="0" lang="en-IN" sz="4400" spc="-1" strike="noStrike">
              <a:latin typeface="Arial"/>
            </a:endParaRPr>
          </a:p>
        </p:txBody>
      </p:sp>
      <p:sp>
        <p:nvSpPr>
          <p:cNvPr id="380" name=""/>
          <p:cNvSpPr/>
          <p:nvPr/>
        </p:nvSpPr>
        <p:spPr>
          <a:xfrm>
            <a:off x="767880" y="738720"/>
            <a:ext cx="8566200" cy="3955320"/>
          </a:xfrm>
          <a:custGeom>
            <a:avLst/>
            <a:gdLst/>
            <a:ahLst/>
            <a:rect l="l" t="t" r="r" b="b"/>
            <a:pathLst>
              <a:path w="21600" h="21600">
                <a:moveTo>
                  <a:pt x="0" y="0"/>
                </a:moveTo>
                <a:lnTo>
                  <a:pt x="21600" y="0"/>
                </a:lnTo>
                <a:lnTo>
                  <a:pt x="21600" y="21600"/>
                </a:lnTo>
                <a:lnTo>
                  <a:pt x="0" y="21600"/>
                </a:lnTo>
                <a:lnTo>
                  <a:pt x="0" y="0"/>
                </a:lnTo>
                <a:close/>
              </a:path>
            </a:pathLst>
          </a:custGeom>
          <a:noFill/>
          <a:ln w="0">
            <a:noFill/>
          </a:ln>
        </p:spPr>
        <p:style>
          <a:lnRef idx="0"/>
          <a:fillRef idx="0"/>
          <a:effectRef idx="0"/>
          <a:fontRef idx="minor"/>
        </p:style>
        <p:txBody>
          <a:bodyPr lIns="90000" rIns="90000" tIns="46800" bIns="46800" anchor="t">
            <a:noAutofit/>
          </a:bodyPr>
          <a:p>
            <a:pPr marL="342720" indent="-339840">
              <a:lnSpc>
                <a:spcPct val="90000"/>
              </a:lnSpc>
              <a:spcBef>
                <a:spcPts val="799"/>
              </a:spcBef>
              <a:buNone/>
              <a:tabLst>
                <a:tab algn="l" pos="0"/>
              </a:tabLst>
            </a:pPr>
            <a:r>
              <a:rPr b="1" lang="en-US" sz="3200" spc="-1" strike="noStrike">
                <a:solidFill>
                  <a:srgbClr val="000000"/>
                </a:solidFill>
                <a:latin typeface="Times New Roman"/>
                <a:ea typeface="DejaVu Sans"/>
              </a:rPr>
              <a:t>Date </a:t>
            </a:r>
            <a:r>
              <a:rPr b="0" lang="en-US" sz="3200" spc="-1" strike="noStrike">
                <a:solidFill>
                  <a:srgbClr val="000000"/>
                </a:solidFill>
                <a:latin typeface="Times New Roman"/>
                <a:ea typeface="DejaVu Sans"/>
              </a:rPr>
              <a:t>Print or set the system date and time   </a:t>
            </a:r>
            <a:endParaRPr b="0" lang="en-IN" sz="3200" spc="-1" strike="noStrike">
              <a:latin typeface="Arial"/>
            </a:endParaRPr>
          </a:p>
          <a:p>
            <a:pPr marL="342720" indent="-339840">
              <a:lnSpc>
                <a:spcPct val="90000"/>
              </a:lnSpc>
              <a:spcBef>
                <a:spcPts val="799"/>
              </a:spcBef>
              <a:buNone/>
              <a:tabLst>
                <a:tab algn="l" pos="0"/>
              </a:tabLst>
            </a:pPr>
            <a:r>
              <a:rPr b="1" lang="en-US" sz="3200" spc="-1" strike="noStrike">
                <a:solidFill>
                  <a:srgbClr val="000000"/>
                </a:solidFill>
                <a:latin typeface="Times New Roman"/>
                <a:ea typeface="DejaVu Sans"/>
              </a:rPr>
              <a:t>cal  </a:t>
            </a:r>
            <a:r>
              <a:rPr b="0" lang="en-US" sz="3200" spc="-1" strike="noStrike">
                <a:solidFill>
                  <a:srgbClr val="000000"/>
                </a:solidFill>
                <a:latin typeface="Times New Roman"/>
                <a:ea typeface="DejaVu Sans"/>
              </a:rPr>
              <a:t>	</a:t>
            </a:r>
            <a:r>
              <a:rPr b="0" lang="en-US" sz="3200" spc="-1" strike="noStrike">
                <a:solidFill>
                  <a:srgbClr val="000000"/>
                </a:solidFill>
                <a:latin typeface="Times New Roman"/>
                <a:ea typeface="DejaVu Sans"/>
              </a:rPr>
              <a:t>Prints calendar </a:t>
            </a:r>
            <a:endParaRPr b="0" lang="en-IN" sz="3200" spc="-1" strike="noStrike">
              <a:latin typeface="Arial"/>
            </a:endParaRPr>
          </a:p>
          <a:p>
            <a:pPr marL="342720" indent="-339840">
              <a:lnSpc>
                <a:spcPct val="90000"/>
              </a:lnSpc>
              <a:spcBef>
                <a:spcPts val="799"/>
              </a:spcBef>
              <a:buNone/>
              <a:tabLst>
                <a:tab algn="l" pos="0"/>
              </a:tabLst>
            </a:pPr>
            <a:r>
              <a:rPr b="1" lang="en-US" sz="3200" spc="-1" strike="noStrike">
                <a:solidFill>
                  <a:srgbClr val="000000"/>
                </a:solidFill>
                <a:latin typeface="Times New Roman"/>
                <a:ea typeface="DejaVu Sans"/>
              </a:rPr>
              <a:t>Who </a:t>
            </a:r>
            <a:r>
              <a:rPr b="0" lang="en-US" sz="3200" spc="-1" strike="noStrike">
                <a:solidFill>
                  <a:srgbClr val="000000"/>
                </a:solidFill>
                <a:latin typeface="Times New Roman"/>
                <a:ea typeface="DejaVu Sans"/>
              </a:rPr>
              <a:t>Print who is currently logged in</a:t>
            </a:r>
            <a:endParaRPr b="0" lang="en-IN" sz="3200" spc="-1" strike="noStrike">
              <a:latin typeface="Arial"/>
            </a:endParaRPr>
          </a:p>
          <a:p>
            <a:pPr marL="342720" indent="-339840">
              <a:lnSpc>
                <a:spcPct val="90000"/>
              </a:lnSpc>
              <a:spcBef>
                <a:spcPts val="799"/>
              </a:spcBef>
              <a:buNone/>
              <a:tabLst>
                <a:tab algn="l" pos="0"/>
              </a:tabLst>
            </a:pPr>
            <a:r>
              <a:rPr b="1" lang="en-US" sz="3200" spc="-1" strike="noStrike">
                <a:solidFill>
                  <a:srgbClr val="000000"/>
                </a:solidFill>
                <a:latin typeface="Times New Roman"/>
                <a:ea typeface="DejaVu Sans"/>
              </a:rPr>
              <a:t>Whoami </a:t>
            </a:r>
            <a:r>
              <a:rPr b="0" lang="en-US" sz="3200" spc="-1" strike="noStrike">
                <a:solidFill>
                  <a:srgbClr val="000000"/>
                </a:solidFill>
                <a:latin typeface="Times New Roman"/>
                <a:ea typeface="DejaVu Sans"/>
              </a:rPr>
              <a:t>Print the current user id and name</a:t>
            </a:r>
            <a:endParaRPr b="0" lang="en-IN" sz="3200" spc="-1" strike="noStrike">
              <a:latin typeface="Arial"/>
            </a:endParaRPr>
          </a:p>
          <a:p>
            <a:pPr marL="342720" indent="-339840">
              <a:lnSpc>
                <a:spcPct val="80000"/>
              </a:lnSpc>
              <a:spcBef>
                <a:spcPts val="799"/>
              </a:spcBef>
              <a:buNone/>
              <a:tabLst>
                <a:tab algn="l" pos="0"/>
              </a:tabLst>
            </a:pPr>
            <a:r>
              <a:rPr b="1" lang="en-US" sz="3200" spc="-1" strike="noStrike">
                <a:solidFill>
                  <a:srgbClr val="000000"/>
                </a:solidFill>
                <a:latin typeface="Times New Roman"/>
                <a:ea typeface="DejaVu Sans"/>
              </a:rPr>
              <a:t>Uname  </a:t>
            </a:r>
            <a:r>
              <a:rPr b="0" lang="en-US" sz="3200" spc="-1" strike="noStrike">
                <a:solidFill>
                  <a:srgbClr val="000000"/>
                </a:solidFill>
                <a:latin typeface="Times New Roman"/>
                <a:ea typeface="DejaVu Sans"/>
              </a:rPr>
              <a:t>Print system information, print information about the machine and operating system it is run on.</a:t>
            </a:r>
            <a:endParaRPr b="0" lang="en-IN" sz="3200" spc="-1" strike="noStrike">
              <a:latin typeface="Arial"/>
            </a:endParaRPr>
          </a:p>
          <a:p>
            <a:pPr marL="342720" indent="-339840">
              <a:lnSpc>
                <a:spcPct val="80000"/>
              </a:lnSpc>
              <a:spcBef>
                <a:spcPts val="799"/>
              </a:spcBef>
              <a:buNone/>
              <a:tabLst>
                <a:tab algn="l" pos="0"/>
              </a:tabLst>
            </a:pPr>
            <a:r>
              <a:rPr b="1" lang="en-US" sz="3200" spc="-1" strike="noStrike">
                <a:solidFill>
                  <a:srgbClr val="000000"/>
                </a:solidFill>
                <a:latin typeface="Times New Roman"/>
                <a:ea typeface="DejaVu Sans"/>
              </a:rPr>
              <a:t>Passwd </a:t>
            </a:r>
            <a:r>
              <a:rPr b="0" lang="en-US" sz="3200" spc="-1" strike="noStrike">
                <a:solidFill>
                  <a:srgbClr val="000000"/>
                </a:solidFill>
                <a:latin typeface="Times New Roman"/>
                <a:ea typeface="DejaVu Sans"/>
              </a:rPr>
              <a:t>Modify a user password.</a:t>
            </a:r>
            <a:endParaRPr b="0" lang="en-IN" sz="3200" spc="-1" strike="noStrike">
              <a:latin typeface="Arial"/>
            </a:endParaRPr>
          </a:p>
          <a:p>
            <a:pPr marL="342720" indent="-339840">
              <a:lnSpc>
                <a:spcPct val="80000"/>
              </a:lnSpc>
              <a:spcBef>
                <a:spcPts val="799"/>
              </a:spcBef>
              <a:buNone/>
              <a:tabLst>
                <a:tab algn="l" pos="0"/>
              </a:tabLst>
            </a:pPr>
            <a:r>
              <a:rPr b="1" lang="en-US" sz="3200" spc="-1" strike="noStrike">
                <a:solidFill>
                  <a:srgbClr val="000000"/>
                </a:solidFill>
                <a:latin typeface="Times New Roman"/>
                <a:ea typeface="DejaVu Sans"/>
              </a:rPr>
              <a:t>Echo </a:t>
            </a:r>
            <a:r>
              <a:rPr b="0" lang="en-US" sz="3200" spc="-1" strike="noStrike">
                <a:solidFill>
                  <a:srgbClr val="000000"/>
                </a:solidFill>
                <a:latin typeface="Times New Roman"/>
                <a:ea typeface="DejaVu Sans"/>
              </a:rPr>
              <a:t>Display message on screen</a:t>
            </a:r>
            <a:endParaRPr b="0" lang="en-IN" sz="3200" spc="-1" strike="noStrike">
              <a:latin typeface="Arial"/>
            </a:endParaRPr>
          </a:p>
          <a:p>
            <a:pPr marL="342720" indent="-339840">
              <a:lnSpc>
                <a:spcPct val="80000"/>
              </a:lnSpc>
              <a:spcBef>
                <a:spcPts val="799"/>
              </a:spcBef>
              <a:buNone/>
              <a:tabLst>
                <a:tab algn="l" pos="0"/>
              </a:tabLst>
            </a:pPr>
            <a:r>
              <a:rPr b="1" lang="en-US" sz="3200" spc="-1" strike="noStrike">
                <a:solidFill>
                  <a:srgbClr val="000000"/>
                </a:solidFill>
                <a:latin typeface="Times New Roman"/>
                <a:ea typeface="DejaVu Sans"/>
              </a:rPr>
              <a:t>Pwd</a:t>
            </a:r>
            <a:r>
              <a:rPr b="0" lang="en-US" sz="3200" spc="-1" strike="noStrike">
                <a:solidFill>
                  <a:srgbClr val="000000"/>
                </a:solidFill>
                <a:latin typeface="Times New Roman"/>
                <a:ea typeface="DejaVu Sans"/>
              </a:rPr>
              <a:t> Present working directory</a:t>
            </a:r>
            <a:endParaRPr b="0" lang="en-IN" sz="3200" spc="-1" strike="noStrike">
              <a:latin typeface="Arial"/>
            </a:endParaRPr>
          </a:p>
          <a:p>
            <a:pPr marL="342720" indent="-339840">
              <a:lnSpc>
                <a:spcPct val="80000"/>
              </a:lnSpc>
              <a:spcBef>
                <a:spcPts val="799"/>
              </a:spcBef>
              <a:buNone/>
              <a:tabLst>
                <a:tab algn="l" pos="0"/>
              </a:tabLst>
            </a:pPr>
            <a:endParaRPr b="0" lang="en-IN" sz="3200" spc="-1" strike="noStrike">
              <a:latin typeface="Arial"/>
            </a:endParaRPr>
          </a:p>
          <a:p>
            <a:pPr marL="342720" indent="-339840">
              <a:lnSpc>
                <a:spcPct val="80000"/>
              </a:lnSpc>
              <a:spcBef>
                <a:spcPts val="799"/>
              </a:spcBef>
              <a:buNone/>
              <a:tabLst>
                <a:tab algn="l" pos="0"/>
              </a:tabLst>
            </a:pPr>
            <a:endParaRPr b="0" lang="en-IN" sz="3200" spc="-1" strike="noStrike">
              <a:latin typeface="Arial"/>
            </a:endParaRPr>
          </a:p>
          <a:p>
            <a:pPr marL="342720" indent="-339840">
              <a:lnSpc>
                <a:spcPct val="80000"/>
              </a:lnSpc>
              <a:spcBef>
                <a:spcPts val="799"/>
              </a:spcBef>
              <a:buNone/>
              <a:tabLst>
                <a:tab algn="l" pos="0"/>
              </a:tabLst>
            </a:pPr>
            <a:endParaRPr b="0" lang="en-IN" sz="3200" spc="-1" strike="noStrike">
              <a:latin typeface="Arial"/>
            </a:endParaRPr>
          </a:p>
          <a:p>
            <a:pPr marL="342720" indent="-339840">
              <a:lnSpc>
                <a:spcPct val="80000"/>
              </a:lnSpc>
              <a:spcBef>
                <a:spcPts val="799"/>
              </a:spcBef>
              <a:buNone/>
              <a:tabLst>
                <a:tab algn="l" pos="0"/>
              </a:tabLst>
            </a:pPr>
            <a:endParaRPr b="0" lang="en-IN" sz="3200" spc="-1" strike="noStrike">
              <a:latin typeface="Arial"/>
            </a:endParaRPr>
          </a:p>
          <a:p>
            <a:pPr marL="342720" indent="-339840">
              <a:lnSpc>
                <a:spcPct val="90000"/>
              </a:lnSpc>
              <a:spcBef>
                <a:spcPts val="799"/>
              </a:spcBef>
              <a:buNone/>
              <a:tabLst>
                <a:tab algn="l" pos="0"/>
              </a:tabLst>
            </a:pPr>
            <a:endParaRPr b="0" lang="en-IN" sz="3200" spc="-1" strike="noStrike">
              <a:latin typeface="Arial"/>
            </a:endParaRPr>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81" name=""/>
          <p:cNvSpPr/>
          <p:nvPr/>
        </p:nvSpPr>
        <p:spPr>
          <a:xfrm>
            <a:off x="756000" y="504000"/>
            <a:ext cx="8566200" cy="943200"/>
          </a:xfrm>
          <a:custGeom>
            <a:avLst/>
            <a:gdLst/>
            <a:ahLst/>
            <a:rect l="l" t="t" r="r" b="b"/>
            <a:pathLst>
              <a:path w="21600" h="21600">
                <a:moveTo>
                  <a:pt x="0" y="0"/>
                </a:moveTo>
                <a:lnTo>
                  <a:pt x="21600" y="0"/>
                </a:lnTo>
                <a:lnTo>
                  <a:pt x="21600" y="21600"/>
                </a:lnTo>
                <a:lnTo>
                  <a:pt x="0" y="21600"/>
                </a:lnTo>
                <a:lnTo>
                  <a:pt x="0" y="0"/>
                </a:lnTo>
                <a:close/>
              </a:path>
            </a:pathLst>
          </a:custGeom>
          <a:noFill/>
          <a:ln w="0">
            <a:noFill/>
          </a:ln>
        </p:spPr>
        <p:style>
          <a:lnRef idx="0"/>
          <a:fillRef idx="0"/>
          <a:effectRef idx="0"/>
          <a:fontRef idx="minor"/>
        </p:style>
      </p:sp>
      <p:sp>
        <p:nvSpPr>
          <p:cNvPr id="382" name=""/>
          <p:cNvSpPr/>
          <p:nvPr/>
        </p:nvSpPr>
        <p:spPr>
          <a:xfrm>
            <a:off x="216000" y="53640"/>
            <a:ext cx="8566200" cy="3148560"/>
          </a:xfrm>
          <a:custGeom>
            <a:avLst/>
            <a:gdLst/>
            <a:ahLst/>
            <a:rect l="l" t="t" r="r" b="b"/>
            <a:pathLst>
              <a:path w="21600" h="21600">
                <a:moveTo>
                  <a:pt x="0" y="0"/>
                </a:moveTo>
                <a:lnTo>
                  <a:pt x="21600" y="0"/>
                </a:lnTo>
                <a:lnTo>
                  <a:pt x="21600" y="21600"/>
                </a:lnTo>
                <a:lnTo>
                  <a:pt x="0" y="21600"/>
                </a:lnTo>
                <a:lnTo>
                  <a:pt x="0" y="0"/>
                </a:lnTo>
                <a:close/>
              </a:path>
            </a:pathLst>
          </a:custGeom>
          <a:noFill/>
          <a:ln w="0">
            <a:noFill/>
          </a:ln>
        </p:spPr>
        <p:style>
          <a:lnRef idx="0"/>
          <a:fillRef idx="0"/>
          <a:effectRef idx="0"/>
          <a:fontRef idx="minor"/>
        </p:style>
        <p:txBody>
          <a:bodyPr lIns="90000" rIns="90000" tIns="46800" bIns="46800" anchor="t">
            <a:noAutofit/>
          </a:bodyPr>
          <a:p>
            <a:pPr marL="342720" indent="-339840">
              <a:lnSpc>
                <a:spcPct val="100000"/>
              </a:lnSpc>
              <a:spcBef>
                <a:spcPts val="799"/>
              </a:spcBef>
              <a:buNone/>
              <a:tabLst>
                <a:tab algn="l" pos="0"/>
              </a:tabLst>
            </a:pPr>
            <a:r>
              <a:rPr b="1" lang="en-US" sz="2200" spc="-1" strike="noStrike">
                <a:solidFill>
                  <a:srgbClr val="000000"/>
                </a:solidFill>
                <a:latin typeface="Times New Roman"/>
                <a:ea typeface="DejaVu Sans"/>
              </a:rPr>
              <a:t>Mkdir</a:t>
            </a:r>
            <a:r>
              <a:rPr b="0" lang="en-US" sz="2200" spc="-1" strike="noStrike">
                <a:solidFill>
                  <a:srgbClr val="000000"/>
                </a:solidFill>
                <a:latin typeface="Times New Roman"/>
                <a:ea typeface="DejaVu Sans"/>
              </a:rPr>
              <a:t> –Creates directory</a:t>
            </a:r>
            <a:endParaRPr b="0" lang="en-IN" sz="2200" spc="-1" strike="noStrike">
              <a:latin typeface="Arial"/>
            </a:endParaRPr>
          </a:p>
          <a:p>
            <a:pPr marL="342720" indent="-339840">
              <a:lnSpc>
                <a:spcPct val="80000"/>
              </a:lnSpc>
              <a:spcBef>
                <a:spcPts val="799"/>
              </a:spcBef>
              <a:buNone/>
              <a:tabLst>
                <a:tab algn="l" pos="0"/>
              </a:tabLst>
            </a:pPr>
            <a:r>
              <a:rPr b="1" lang="en-US" sz="2200" spc="-1" strike="noStrike">
                <a:solidFill>
                  <a:srgbClr val="000000"/>
                </a:solidFill>
                <a:latin typeface="Times New Roman"/>
                <a:ea typeface="DejaVu Sans"/>
              </a:rPr>
              <a:t>Rmdir</a:t>
            </a:r>
            <a:r>
              <a:rPr b="0" lang="en-US" sz="2200" spc="-1" strike="noStrike">
                <a:solidFill>
                  <a:srgbClr val="000000"/>
                </a:solidFill>
                <a:latin typeface="Times New Roman"/>
                <a:ea typeface="DejaVu Sans"/>
              </a:rPr>
              <a:t> – Remove directory</a:t>
            </a:r>
            <a:endParaRPr b="0" lang="en-IN" sz="2200" spc="-1" strike="noStrike">
              <a:latin typeface="Arial"/>
            </a:endParaRPr>
          </a:p>
          <a:p>
            <a:pPr marL="342720" indent="-339840">
              <a:lnSpc>
                <a:spcPct val="80000"/>
              </a:lnSpc>
              <a:spcBef>
                <a:spcPts val="799"/>
              </a:spcBef>
              <a:buNone/>
              <a:tabLst>
                <a:tab algn="l" pos="0"/>
              </a:tabLst>
            </a:pPr>
            <a:r>
              <a:rPr b="1" lang="en-US" sz="2200" spc="-1" strike="noStrike">
                <a:solidFill>
                  <a:srgbClr val="000000"/>
                </a:solidFill>
                <a:latin typeface="Times New Roman"/>
                <a:ea typeface="DejaVu Sans"/>
              </a:rPr>
              <a:t>Ls </a:t>
            </a:r>
            <a:r>
              <a:rPr b="0" lang="en-US" sz="2200" spc="-1" strike="noStrike">
                <a:solidFill>
                  <a:srgbClr val="000000"/>
                </a:solidFill>
                <a:latin typeface="Times New Roman"/>
                <a:ea typeface="DejaVu Sans"/>
              </a:rPr>
              <a:t>List information about FILEs</a:t>
            </a:r>
            <a:endParaRPr b="0" lang="en-IN" sz="2200" spc="-1" strike="noStrike">
              <a:latin typeface="Arial"/>
            </a:endParaRPr>
          </a:p>
          <a:p>
            <a:pPr marL="342720" indent="-339840">
              <a:lnSpc>
                <a:spcPct val="80000"/>
              </a:lnSpc>
              <a:spcBef>
                <a:spcPts val="799"/>
              </a:spcBef>
              <a:buNone/>
              <a:tabLst>
                <a:tab algn="l" pos="0"/>
              </a:tabLst>
            </a:pPr>
            <a:r>
              <a:rPr b="1" lang="en-US" sz="2200" spc="-1" strike="noStrike">
                <a:solidFill>
                  <a:srgbClr val="000000"/>
                </a:solidFill>
                <a:latin typeface="Times New Roman"/>
                <a:ea typeface="DejaVu Sans"/>
              </a:rPr>
              <a:t>Cat </a:t>
            </a:r>
            <a:r>
              <a:rPr b="0" lang="en-US" sz="2200" spc="-1" strike="noStrike">
                <a:solidFill>
                  <a:srgbClr val="000000"/>
                </a:solidFill>
                <a:latin typeface="Times New Roman"/>
                <a:ea typeface="DejaVu Sans"/>
              </a:rPr>
              <a:t>	</a:t>
            </a:r>
            <a:r>
              <a:rPr b="0" lang="en-US" sz="2200" spc="-1" strike="noStrike">
                <a:solidFill>
                  <a:srgbClr val="000000"/>
                </a:solidFill>
                <a:latin typeface="Times New Roman"/>
                <a:ea typeface="DejaVu Sans"/>
              </a:rPr>
              <a:t>Display the contents of a file</a:t>
            </a:r>
            <a:endParaRPr b="0" lang="en-IN" sz="2200" spc="-1" strike="noStrike">
              <a:latin typeface="Arial"/>
            </a:endParaRPr>
          </a:p>
          <a:p>
            <a:pPr marL="342720" indent="-339840">
              <a:lnSpc>
                <a:spcPct val="80000"/>
              </a:lnSpc>
              <a:spcBef>
                <a:spcPts val="799"/>
              </a:spcBef>
              <a:buNone/>
              <a:tabLst>
                <a:tab algn="l" pos="0"/>
              </a:tabLst>
            </a:pPr>
            <a:r>
              <a:rPr b="1" lang="en-US" sz="2200" spc="-1" strike="noStrike">
                <a:solidFill>
                  <a:srgbClr val="000000"/>
                </a:solidFill>
                <a:latin typeface="Times New Roman"/>
                <a:ea typeface="DejaVu Sans"/>
              </a:rPr>
              <a:t>Cp </a:t>
            </a:r>
            <a:r>
              <a:rPr b="0" lang="en-US" sz="2200" spc="-1" strike="noStrike">
                <a:solidFill>
                  <a:srgbClr val="000000"/>
                </a:solidFill>
                <a:latin typeface="Times New Roman"/>
                <a:ea typeface="DejaVu Sans"/>
              </a:rPr>
              <a:t>	</a:t>
            </a:r>
            <a:r>
              <a:rPr b="0" lang="en-US" sz="2200" spc="-1" strike="noStrike">
                <a:solidFill>
                  <a:srgbClr val="000000"/>
                </a:solidFill>
                <a:latin typeface="Times New Roman"/>
                <a:ea typeface="DejaVu Sans"/>
              </a:rPr>
              <a:t>Copy one or more files to another loc</a:t>
            </a:r>
            <a:endParaRPr b="0" lang="en-IN" sz="2200" spc="-1" strike="noStrike">
              <a:latin typeface="Arial"/>
            </a:endParaRPr>
          </a:p>
          <a:p>
            <a:pPr marL="342720" indent="-339840">
              <a:lnSpc>
                <a:spcPct val="80000"/>
              </a:lnSpc>
              <a:spcBef>
                <a:spcPts val="799"/>
              </a:spcBef>
              <a:buNone/>
              <a:tabLst>
                <a:tab algn="l" pos="0"/>
              </a:tabLst>
            </a:pPr>
            <a:r>
              <a:rPr b="1" lang="en-US" sz="2200" spc="-1" strike="noStrike">
                <a:solidFill>
                  <a:srgbClr val="000000"/>
                </a:solidFill>
                <a:latin typeface="Times New Roman"/>
                <a:ea typeface="DejaVu Sans"/>
              </a:rPr>
              <a:t>Rm </a:t>
            </a:r>
            <a:r>
              <a:rPr b="0" lang="en-US" sz="2200" spc="-1" strike="noStrike">
                <a:solidFill>
                  <a:srgbClr val="000000"/>
                </a:solidFill>
                <a:latin typeface="Times New Roman"/>
                <a:ea typeface="DejaVu Sans"/>
              </a:rPr>
              <a:t>	</a:t>
            </a:r>
            <a:r>
              <a:rPr b="0" lang="en-US" sz="2200" spc="-1" strike="noStrike">
                <a:solidFill>
                  <a:srgbClr val="000000"/>
                </a:solidFill>
                <a:latin typeface="Times New Roman"/>
                <a:ea typeface="DejaVu Sans"/>
              </a:rPr>
              <a:t>Remove files (delete/unlink) </a:t>
            </a:r>
            <a:endParaRPr b="0" lang="en-IN" sz="2200" spc="-1" strike="noStrike">
              <a:latin typeface="Arial"/>
            </a:endParaRPr>
          </a:p>
          <a:p>
            <a:pPr marL="342720" indent="-339840">
              <a:lnSpc>
                <a:spcPct val="80000"/>
              </a:lnSpc>
              <a:spcBef>
                <a:spcPts val="799"/>
              </a:spcBef>
              <a:buNone/>
              <a:tabLst>
                <a:tab algn="l" pos="0"/>
              </a:tabLst>
            </a:pPr>
            <a:r>
              <a:rPr b="1" lang="en-US" sz="2200" spc="-1" strike="noStrike">
                <a:solidFill>
                  <a:srgbClr val="000000"/>
                </a:solidFill>
                <a:latin typeface="Times New Roman"/>
                <a:ea typeface="DejaVu Sans"/>
              </a:rPr>
              <a:t>More </a:t>
            </a:r>
            <a:r>
              <a:rPr b="0" lang="en-US" sz="2200" spc="-1" strike="noStrike">
                <a:solidFill>
                  <a:srgbClr val="000000"/>
                </a:solidFill>
                <a:latin typeface="Times New Roman"/>
                <a:ea typeface="DejaVu Sans"/>
              </a:rPr>
              <a:t>Display output one screen at a time </a:t>
            </a:r>
            <a:endParaRPr b="0" lang="en-IN" sz="2200" spc="-1" strike="noStrike">
              <a:latin typeface="Arial"/>
            </a:endParaRPr>
          </a:p>
          <a:p>
            <a:pPr marL="342720" indent="-339840">
              <a:lnSpc>
                <a:spcPct val="80000"/>
              </a:lnSpc>
              <a:spcBef>
                <a:spcPts val="799"/>
              </a:spcBef>
              <a:buNone/>
              <a:tabLst>
                <a:tab algn="l" pos="0"/>
              </a:tabLst>
            </a:pPr>
            <a:r>
              <a:rPr b="1" lang="en-US" sz="2200" spc="-1" strike="noStrike">
                <a:solidFill>
                  <a:srgbClr val="000000"/>
                </a:solidFill>
                <a:latin typeface="Times New Roman"/>
                <a:ea typeface="DejaVu Sans"/>
              </a:rPr>
              <a:t>Wc </a:t>
            </a:r>
            <a:r>
              <a:rPr b="0" lang="en-US" sz="2200" spc="-1" strike="noStrike">
                <a:solidFill>
                  <a:srgbClr val="000000"/>
                </a:solidFill>
                <a:latin typeface="Times New Roman"/>
                <a:ea typeface="DejaVu Sans"/>
              </a:rPr>
              <a:t>Print byte, word, and line counts</a:t>
            </a:r>
            <a:endParaRPr b="0" lang="en-IN" sz="2200" spc="-1" strike="noStrike">
              <a:latin typeface="Arial"/>
            </a:endParaRPr>
          </a:p>
          <a:p>
            <a:pPr marL="342720" indent="-339840">
              <a:lnSpc>
                <a:spcPct val="80000"/>
              </a:lnSpc>
              <a:spcBef>
                <a:spcPts val="799"/>
              </a:spcBef>
              <a:buNone/>
              <a:tabLst>
                <a:tab algn="l" pos="0"/>
              </a:tabLst>
            </a:pPr>
            <a:r>
              <a:rPr b="1" lang="en-US" sz="2200" spc="-1" strike="noStrike">
                <a:solidFill>
                  <a:srgbClr val="000000"/>
                </a:solidFill>
                <a:latin typeface="Times New Roman"/>
                <a:ea typeface="DejaVu Sans"/>
              </a:rPr>
              <a:t>Cmp </a:t>
            </a:r>
            <a:r>
              <a:rPr b="0" lang="en-US" sz="2200" spc="-1" strike="noStrike">
                <a:solidFill>
                  <a:srgbClr val="000000"/>
                </a:solidFill>
                <a:latin typeface="Times New Roman"/>
                <a:ea typeface="DejaVu Sans"/>
              </a:rPr>
              <a:t>Compare two files, and if they differ,</a:t>
            </a:r>
            <a:endParaRPr b="0" lang="en-IN" sz="2200" spc="-1" strike="noStrike">
              <a:latin typeface="Arial"/>
            </a:endParaRPr>
          </a:p>
          <a:p>
            <a:pPr marL="342720" indent="-339840">
              <a:lnSpc>
                <a:spcPct val="80000"/>
              </a:lnSpc>
              <a:spcBef>
                <a:spcPts val="799"/>
              </a:spcBef>
              <a:buNone/>
              <a:tabLst>
                <a:tab algn="l" pos="0"/>
              </a:tabLst>
            </a:pPr>
            <a:r>
              <a:rPr b="1" lang="en-US" sz="2200" spc="-1" strike="noStrike">
                <a:solidFill>
                  <a:srgbClr val="000000"/>
                </a:solidFill>
                <a:latin typeface="Times New Roman"/>
                <a:ea typeface="DejaVu Sans"/>
              </a:rPr>
              <a:t>Diff </a:t>
            </a:r>
            <a:r>
              <a:rPr b="0" lang="en-US" sz="2200" spc="-1" strike="noStrike">
                <a:solidFill>
                  <a:srgbClr val="000000"/>
                </a:solidFill>
                <a:latin typeface="Times New Roman"/>
                <a:ea typeface="DejaVu Sans"/>
              </a:rPr>
              <a:t>Display the differences between two files</a:t>
            </a:r>
            <a:endParaRPr b="0" lang="en-IN" sz="2200" spc="-1" strike="noStrike">
              <a:latin typeface="Arial"/>
            </a:endParaRPr>
          </a:p>
          <a:p>
            <a:pPr marL="342720" indent="-339840">
              <a:lnSpc>
                <a:spcPct val="80000"/>
              </a:lnSpc>
              <a:spcBef>
                <a:spcPts val="799"/>
              </a:spcBef>
              <a:buNone/>
              <a:tabLst>
                <a:tab algn="l" pos="0"/>
              </a:tabLst>
            </a:pPr>
            <a:r>
              <a:rPr b="1" lang="en-US" sz="2200" spc="-1" strike="noStrike">
                <a:solidFill>
                  <a:srgbClr val="000000"/>
                </a:solidFill>
                <a:latin typeface="Times New Roman"/>
                <a:ea typeface="DejaVu Sans"/>
              </a:rPr>
              <a:t>Chmod </a:t>
            </a:r>
            <a:r>
              <a:rPr b="0" lang="en-US" sz="2200" spc="-1" strike="noStrike">
                <a:solidFill>
                  <a:srgbClr val="000000"/>
                </a:solidFill>
                <a:latin typeface="Times New Roman"/>
                <a:ea typeface="DejaVu Sans"/>
              </a:rPr>
              <a:t>Change access permissions</a:t>
            </a:r>
            <a:endParaRPr b="0" lang="en-IN" sz="2200" spc="-1" strike="noStrike">
              <a:latin typeface="Arial"/>
            </a:endParaRPr>
          </a:p>
          <a:p>
            <a:pPr marL="342720" indent="-339840">
              <a:lnSpc>
                <a:spcPct val="80000"/>
              </a:lnSpc>
              <a:spcBef>
                <a:spcPts val="799"/>
              </a:spcBef>
              <a:buNone/>
              <a:tabLst>
                <a:tab algn="l" pos="0"/>
              </a:tabLst>
            </a:pPr>
            <a:r>
              <a:rPr b="1" lang="en-US" sz="2200" spc="-1" strike="noStrike">
                <a:solidFill>
                  <a:srgbClr val="000000"/>
                </a:solidFill>
                <a:latin typeface="Times New Roman"/>
                <a:ea typeface="DejaVu Sans"/>
              </a:rPr>
              <a:t>Grep </a:t>
            </a:r>
            <a:r>
              <a:rPr b="0" lang="en-US" sz="2200" spc="-1" strike="noStrike">
                <a:solidFill>
                  <a:srgbClr val="000000"/>
                </a:solidFill>
                <a:latin typeface="Times New Roman"/>
                <a:ea typeface="DejaVu Sans"/>
              </a:rPr>
              <a:t>Search file(s) for specific text.</a:t>
            </a:r>
            <a:endParaRPr b="0" lang="en-IN" sz="2200" spc="-1" strike="noStrike">
              <a:latin typeface="Arial"/>
            </a:endParaRPr>
          </a:p>
          <a:p>
            <a:pPr marL="342720" indent="-339840">
              <a:lnSpc>
                <a:spcPct val="80000"/>
              </a:lnSpc>
              <a:spcBef>
                <a:spcPts val="799"/>
              </a:spcBef>
              <a:buNone/>
              <a:tabLst>
                <a:tab algn="l" pos="0"/>
              </a:tabLst>
            </a:pPr>
            <a:r>
              <a:rPr b="1" lang="en-US" sz="2200" spc="-1" strike="noStrike">
                <a:solidFill>
                  <a:srgbClr val="000000"/>
                </a:solidFill>
                <a:latin typeface="Times New Roman"/>
                <a:ea typeface="DejaVu Sans"/>
              </a:rPr>
              <a:t>Ps </a:t>
            </a:r>
            <a:r>
              <a:rPr b="0" lang="en-US" sz="2200" spc="-1" strike="noStrike">
                <a:solidFill>
                  <a:srgbClr val="000000"/>
                </a:solidFill>
                <a:latin typeface="Times New Roman"/>
                <a:ea typeface="DejaVu Sans"/>
              </a:rPr>
              <a:t>Process status, information about processes running in memory</a:t>
            </a:r>
            <a:endParaRPr b="0" lang="en-IN" sz="2200" spc="-1" strike="noStrike">
              <a:latin typeface="Arial"/>
            </a:endParaRPr>
          </a:p>
        </p:txBody>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83" name=""/>
          <p:cNvSpPr/>
          <p:nvPr/>
        </p:nvSpPr>
        <p:spPr>
          <a:xfrm>
            <a:off x="756000" y="504000"/>
            <a:ext cx="8566200" cy="943200"/>
          </a:xfrm>
          <a:custGeom>
            <a:avLst/>
            <a:gdLst/>
            <a:ahLst/>
            <a:rect l="l" t="t" r="r" b="b"/>
            <a:pathLst>
              <a:path w="21600" h="21600">
                <a:moveTo>
                  <a:pt x="0" y="0"/>
                </a:moveTo>
                <a:lnTo>
                  <a:pt x="21600" y="0"/>
                </a:lnTo>
                <a:lnTo>
                  <a:pt x="21600" y="21600"/>
                </a:lnTo>
                <a:lnTo>
                  <a:pt x="0" y="21600"/>
                </a:lnTo>
                <a:lnTo>
                  <a:pt x="0" y="0"/>
                </a:lnTo>
                <a:close/>
              </a:path>
            </a:pathLst>
          </a:custGeom>
          <a:noFill/>
          <a:ln w="0">
            <a:noFill/>
          </a:ln>
        </p:spPr>
        <p:style>
          <a:lnRef idx="0"/>
          <a:fillRef idx="0"/>
          <a:effectRef idx="0"/>
          <a:fontRef idx="minor"/>
        </p:style>
      </p:sp>
      <p:sp>
        <p:nvSpPr>
          <p:cNvPr id="384" name=""/>
          <p:cNvSpPr/>
          <p:nvPr/>
        </p:nvSpPr>
        <p:spPr>
          <a:xfrm>
            <a:off x="504000" y="198000"/>
            <a:ext cx="8566200" cy="3147840"/>
          </a:xfrm>
          <a:custGeom>
            <a:avLst/>
            <a:gdLst/>
            <a:ahLst/>
            <a:rect l="l" t="t" r="r" b="b"/>
            <a:pathLst>
              <a:path w="21600" h="21600">
                <a:moveTo>
                  <a:pt x="0" y="0"/>
                </a:moveTo>
                <a:lnTo>
                  <a:pt x="21600" y="0"/>
                </a:lnTo>
                <a:lnTo>
                  <a:pt x="21600" y="21600"/>
                </a:lnTo>
                <a:lnTo>
                  <a:pt x="0" y="21600"/>
                </a:lnTo>
                <a:lnTo>
                  <a:pt x="0" y="0"/>
                </a:lnTo>
                <a:close/>
              </a:path>
            </a:pathLst>
          </a:custGeom>
          <a:noFill/>
          <a:ln w="0">
            <a:noFill/>
          </a:ln>
        </p:spPr>
        <p:style>
          <a:lnRef idx="0"/>
          <a:fillRef idx="0"/>
          <a:effectRef idx="0"/>
          <a:fontRef idx="minor"/>
        </p:style>
        <p:txBody>
          <a:bodyPr lIns="90000" rIns="90000" tIns="46800" bIns="46800" anchor="t">
            <a:noAutofit/>
          </a:bodyPr>
          <a:p>
            <a:pPr marL="342720" indent="-339840">
              <a:lnSpc>
                <a:spcPct val="80000"/>
              </a:lnSpc>
              <a:spcBef>
                <a:spcPts val="799"/>
              </a:spcBef>
              <a:buNone/>
              <a:tabLst>
                <a:tab algn="l" pos="0"/>
              </a:tabLst>
            </a:pPr>
            <a:r>
              <a:rPr b="0" lang="en-US" sz="2000" spc="-1" strike="noStrike">
                <a:solidFill>
                  <a:srgbClr val="000000"/>
                </a:solidFill>
                <a:latin typeface="Arial"/>
                <a:ea typeface="DejaVu Sans"/>
              </a:rPr>
              <a:t>fdisk -l</a:t>
            </a:r>
            <a:endParaRPr b="0" lang="en-IN" sz="2000" spc="-1" strike="noStrike">
              <a:latin typeface="Arial"/>
            </a:endParaRPr>
          </a:p>
          <a:p>
            <a:pPr marL="342720" indent="-339840">
              <a:lnSpc>
                <a:spcPct val="80000"/>
              </a:lnSpc>
              <a:spcBef>
                <a:spcPts val="799"/>
              </a:spcBef>
              <a:buNone/>
              <a:tabLst>
                <a:tab algn="l" pos="0"/>
              </a:tabLst>
            </a:pPr>
            <a:r>
              <a:rPr b="0" lang="en-US" sz="2000" spc="-1" strike="noStrike">
                <a:solidFill>
                  <a:srgbClr val="000000"/>
                </a:solidFill>
                <a:latin typeface="Arial"/>
                <a:ea typeface="DejaVu Sans"/>
              </a:rPr>
              <a:t>find</a:t>
            </a:r>
            <a:endParaRPr b="0" lang="en-IN" sz="2000" spc="-1" strike="noStrike">
              <a:latin typeface="Arial"/>
            </a:endParaRPr>
          </a:p>
          <a:p>
            <a:pPr marL="342720" indent="-339840">
              <a:lnSpc>
                <a:spcPct val="80000"/>
              </a:lnSpc>
              <a:spcBef>
                <a:spcPts val="799"/>
              </a:spcBef>
              <a:buNone/>
              <a:tabLst>
                <a:tab algn="l" pos="0"/>
              </a:tabLst>
            </a:pPr>
            <a:r>
              <a:rPr b="0" lang="en-US" sz="2000" spc="-1" strike="noStrike">
                <a:solidFill>
                  <a:srgbClr val="000000"/>
                </a:solidFill>
                <a:latin typeface="Arial"/>
                <a:ea typeface="DejaVu Sans"/>
              </a:rPr>
              <a:t>egrep --color "vmx|svm" /proc/cpuinfo</a:t>
            </a:r>
            <a:endParaRPr b="0" lang="en-IN" sz="2000" spc="-1" strike="noStrike">
              <a:latin typeface="Arial"/>
            </a:endParaRPr>
          </a:p>
          <a:p>
            <a:pPr marL="342720" indent="-339840">
              <a:lnSpc>
                <a:spcPct val="80000"/>
              </a:lnSpc>
              <a:spcBef>
                <a:spcPts val="799"/>
              </a:spcBef>
              <a:buNone/>
              <a:tabLst>
                <a:tab algn="l" pos="0"/>
              </a:tabLst>
            </a:pPr>
            <a:r>
              <a:rPr b="0" lang="en-US" sz="2000" spc="-1" strike="noStrike">
                <a:solidFill>
                  <a:srgbClr val="000000"/>
                </a:solidFill>
                <a:latin typeface="Arial"/>
                <a:ea typeface="DejaVu Sans"/>
              </a:rPr>
              <a:t>sudo systemctl start sshd</a:t>
            </a:r>
            <a:endParaRPr b="0" lang="en-IN" sz="2000" spc="-1" strike="noStrike">
              <a:latin typeface="Arial"/>
            </a:endParaRPr>
          </a:p>
          <a:p>
            <a:pPr marL="342720" indent="-339840">
              <a:lnSpc>
                <a:spcPct val="80000"/>
              </a:lnSpc>
              <a:spcBef>
                <a:spcPts val="799"/>
              </a:spcBef>
              <a:buNone/>
              <a:tabLst>
                <a:tab algn="l" pos="0"/>
              </a:tabLst>
            </a:pPr>
            <a:r>
              <a:rPr b="0" lang="en-US" sz="2000" spc="-1" strike="noStrike">
                <a:solidFill>
                  <a:srgbClr val="000000"/>
                </a:solidFill>
                <a:latin typeface="Arial"/>
                <a:ea typeface="DejaVu Sans"/>
              </a:rPr>
              <a:t>sudo /usr/bin/update-manager</a:t>
            </a:r>
            <a:endParaRPr b="0" lang="en-IN" sz="2000" spc="-1" strike="noStrike">
              <a:latin typeface="Arial"/>
            </a:endParaRPr>
          </a:p>
          <a:p>
            <a:pPr marL="342720" indent="-339840">
              <a:lnSpc>
                <a:spcPct val="80000"/>
              </a:lnSpc>
              <a:spcBef>
                <a:spcPts val="799"/>
              </a:spcBef>
              <a:buNone/>
              <a:tabLst>
                <a:tab algn="l" pos="0"/>
              </a:tabLst>
            </a:pPr>
            <a:r>
              <a:rPr b="0" lang="en-US" sz="2000" spc="-1" strike="noStrike">
                <a:solidFill>
                  <a:srgbClr val="000000"/>
                </a:solidFill>
                <a:latin typeface="Arial"/>
                <a:ea typeface="DejaVu Sans"/>
              </a:rPr>
              <a:t>lsb_release -a</a:t>
            </a:r>
            <a:endParaRPr b="0" lang="en-IN" sz="2000" spc="-1" strike="noStrike">
              <a:latin typeface="Arial"/>
            </a:endParaRPr>
          </a:p>
          <a:p>
            <a:pPr marL="342720" indent="-339840">
              <a:lnSpc>
                <a:spcPct val="80000"/>
              </a:lnSpc>
              <a:spcBef>
                <a:spcPts val="799"/>
              </a:spcBef>
              <a:buNone/>
              <a:tabLst>
                <a:tab algn="l" pos="0"/>
              </a:tabLst>
            </a:pPr>
            <a:r>
              <a:rPr b="0" lang="en-US" sz="2000" spc="-1" strike="noStrike">
                <a:solidFill>
                  <a:srgbClr val="000000"/>
                </a:solidFill>
                <a:latin typeface="Arial"/>
                <a:ea typeface="DejaVu Sans"/>
              </a:rPr>
              <a:t>tldr ps</a:t>
            </a:r>
            <a:endParaRPr b="0" lang="en-IN" sz="2000" spc="-1" strike="noStrike">
              <a:latin typeface="Arial"/>
            </a:endParaRPr>
          </a:p>
          <a:p>
            <a:pPr marL="342720" indent="-339840">
              <a:lnSpc>
                <a:spcPct val="80000"/>
              </a:lnSpc>
              <a:spcBef>
                <a:spcPts val="799"/>
              </a:spcBef>
              <a:buNone/>
              <a:tabLst>
                <a:tab algn="l" pos="0"/>
              </a:tabLst>
            </a:pPr>
            <a:r>
              <a:rPr b="0" lang="en-US" sz="2000" spc="-1" strike="noStrike">
                <a:solidFill>
                  <a:srgbClr val="000000"/>
                </a:solidFill>
                <a:latin typeface="Arial"/>
                <a:ea typeface="DejaVu Sans"/>
              </a:rPr>
              <a:t>blkid, /</a:t>
            </a:r>
            <a:r>
              <a:rPr b="0" i="1" lang="en-US" sz="2000" spc="-1" strike="noStrike">
                <a:solidFill>
                  <a:srgbClr val="000000"/>
                </a:solidFill>
                <a:latin typeface="Arial"/>
                <a:ea typeface="DejaVu Sans"/>
              </a:rPr>
              <a:t>etc</a:t>
            </a:r>
            <a:r>
              <a:rPr b="0" lang="en-US" sz="2000" spc="-1" strike="noStrike">
                <a:solidFill>
                  <a:srgbClr val="000000"/>
                </a:solidFill>
                <a:latin typeface="Arial"/>
                <a:ea typeface="DejaVu Sans"/>
              </a:rPr>
              <a:t>/fstab </a:t>
            </a:r>
            <a:endParaRPr b="0" lang="en-IN" sz="2000" spc="-1" strike="noStrike">
              <a:latin typeface="Arial"/>
            </a:endParaRPr>
          </a:p>
          <a:p>
            <a:pPr marL="342720" indent="-339840">
              <a:lnSpc>
                <a:spcPct val="80000"/>
              </a:lnSpc>
              <a:spcBef>
                <a:spcPts val="799"/>
              </a:spcBef>
              <a:buNone/>
              <a:tabLst>
                <a:tab algn="l" pos="0"/>
              </a:tabLst>
            </a:pPr>
            <a:r>
              <a:rPr b="1" lang="en-US" sz="2000" spc="-1" strike="noStrike">
                <a:solidFill>
                  <a:srgbClr val="000000"/>
                </a:solidFill>
                <a:latin typeface="Arial"/>
                <a:ea typeface="DejaVu Sans"/>
              </a:rPr>
              <a:t>Lab activities:</a:t>
            </a:r>
            <a:endParaRPr b="0" lang="en-IN" sz="2000" spc="-1" strike="noStrike">
              <a:latin typeface="Arial"/>
            </a:endParaRPr>
          </a:p>
          <a:p>
            <a:pPr marL="342720" indent="-339840">
              <a:lnSpc>
                <a:spcPct val="80000"/>
              </a:lnSpc>
              <a:spcBef>
                <a:spcPts val="799"/>
              </a:spcBef>
              <a:buNone/>
              <a:tabLst>
                <a:tab algn="l" pos="0"/>
              </a:tabLst>
            </a:pPr>
            <a:r>
              <a:rPr b="0" lang="en-US" sz="2000" spc="-1" strike="noStrike">
                <a:solidFill>
                  <a:srgbClr val="000000"/>
                </a:solidFill>
                <a:latin typeface="Arial"/>
                <a:ea typeface="DejaVu Sans"/>
              </a:rPr>
              <a:t>1. Format the Linux USB disk and create partitions with fdisk command</a:t>
            </a:r>
            <a:endParaRPr b="0" lang="en-IN" sz="2000" spc="-1" strike="noStrike">
              <a:latin typeface="Arial"/>
            </a:endParaRPr>
          </a:p>
          <a:p>
            <a:pPr marL="342720" indent="-339840">
              <a:lnSpc>
                <a:spcPct val="80000"/>
              </a:lnSpc>
              <a:spcBef>
                <a:spcPts val="799"/>
              </a:spcBef>
              <a:buNone/>
              <a:tabLst>
                <a:tab algn="l" pos="0"/>
              </a:tabLst>
            </a:pPr>
            <a:r>
              <a:rPr b="0" lang="en-US" sz="2000" spc="-1" strike="noStrike">
                <a:solidFill>
                  <a:srgbClr val="000000"/>
                </a:solidFill>
                <a:latin typeface="Arial"/>
                <a:ea typeface="DejaVu Sans"/>
              </a:rPr>
              <a:t>2. how to auto mount usb device</a:t>
            </a:r>
            <a:endParaRPr b="0" lang="en-IN" sz="2000" spc="-1" strike="noStrike">
              <a:latin typeface="Arial"/>
            </a:endParaRPr>
          </a:p>
          <a:p>
            <a:pPr marL="342720" indent="-339840">
              <a:lnSpc>
                <a:spcPct val="80000"/>
              </a:lnSpc>
              <a:spcBef>
                <a:spcPts val="799"/>
              </a:spcBef>
              <a:buNone/>
              <a:tabLst>
                <a:tab algn="l" pos="0"/>
              </a:tabLst>
            </a:pPr>
            <a:r>
              <a:rPr b="0" lang="en-US" sz="2000" spc="-1" strike="noStrike">
                <a:solidFill>
                  <a:srgbClr val="000000"/>
                </a:solidFill>
                <a:latin typeface="Arial"/>
                <a:ea typeface="DejaVu Sans"/>
              </a:rPr>
              <a:t>3. Prepare Raspberry Pi with USB boot way. </a:t>
            </a:r>
            <a:endParaRPr b="0" lang="en-IN" sz="2000" spc="-1" strike="noStrike">
              <a:latin typeface="Arial"/>
            </a:endParaRPr>
          </a:p>
          <a:p>
            <a:pPr marL="342720" indent="-339840">
              <a:lnSpc>
                <a:spcPct val="80000"/>
              </a:lnSpc>
              <a:spcBef>
                <a:spcPts val="799"/>
              </a:spcBef>
              <a:buNone/>
              <a:tabLst>
                <a:tab algn="l" pos="0"/>
              </a:tabLst>
            </a:pPr>
            <a:r>
              <a:rPr b="0" lang="en-US" sz="2000" spc="-1" strike="noStrike">
                <a:solidFill>
                  <a:srgbClr val="000000"/>
                </a:solidFill>
                <a:latin typeface="Arial"/>
                <a:ea typeface="DejaVu Sans"/>
              </a:rPr>
              <a:t> </a:t>
            </a:r>
            <a:endParaRPr b="0" lang="en-IN" sz="2000" spc="-1" strike="noStrike">
              <a:latin typeface="Arial"/>
            </a:endParaRPr>
          </a:p>
          <a:p>
            <a:pPr marL="342720" indent="-339840">
              <a:lnSpc>
                <a:spcPct val="80000"/>
              </a:lnSpc>
              <a:spcBef>
                <a:spcPts val="799"/>
              </a:spcBef>
              <a:buNone/>
              <a:tabLst>
                <a:tab algn="l" pos="0"/>
              </a:tabLst>
            </a:pPr>
            <a:r>
              <a:rPr b="1" lang="en-US" sz="2000" spc="-1" strike="noStrike">
                <a:solidFill>
                  <a:srgbClr val="000000"/>
                </a:solidFill>
                <a:latin typeface="Arial"/>
                <a:ea typeface="DejaVu Sans"/>
              </a:rPr>
              <a:t>Gcc compilers vs Other compilers</a:t>
            </a:r>
            <a:endParaRPr b="0" lang="en-IN" sz="2000" spc="-1" strike="noStrike">
              <a:latin typeface="Arial"/>
            </a:endParaRPr>
          </a:p>
          <a:p>
            <a:pPr marL="342720" indent="-339840">
              <a:lnSpc>
                <a:spcPct val="80000"/>
              </a:lnSpc>
              <a:spcBef>
                <a:spcPts val="799"/>
              </a:spcBef>
              <a:buNone/>
              <a:tabLst>
                <a:tab algn="l" pos="0"/>
              </a:tabLst>
            </a:pPr>
            <a:r>
              <a:rPr b="0" lang="en-US" sz="1490" spc="-1" strike="noStrike">
                <a:solidFill>
                  <a:srgbClr val="000000"/>
                </a:solidFill>
                <a:latin typeface="Arial"/>
                <a:ea typeface="DejaVu Sans"/>
              </a:rPr>
              <a:t>h</a:t>
            </a:r>
            <a:endParaRPr b="0" lang="en-IN" sz="1490" spc="-1" strike="noStrike">
              <a:latin typeface="Arial"/>
            </a:endParaRPr>
          </a:p>
        </p:txBody>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5" name=""/>
          <p:cNvSpPr/>
          <p:nvPr/>
        </p:nvSpPr>
        <p:spPr>
          <a:xfrm>
            <a:off x="0" y="-72000"/>
            <a:ext cx="3565800" cy="65520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i="1" lang="en-US" sz="2000" spc="-1" strike="noStrike">
                <a:solidFill>
                  <a:srgbClr val="000000"/>
                </a:solidFill>
                <a:latin typeface="Arial"/>
                <a:ea typeface="DejaVu Sans"/>
              </a:rPr>
              <a:t>Gcc compiler options </a:t>
            </a:r>
            <a:endParaRPr b="0" lang="en-IN" sz="2000" spc="-1" strike="noStrike">
              <a:latin typeface="Arial"/>
            </a:endParaRPr>
          </a:p>
        </p:txBody>
      </p:sp>
      <p:graphicFrame>
        <p:nvGraphicFramePr>
          <p:cNvPr id="386" name=""/>
          <p:cNvGraphicFramePr/>
          <p:nvPr/>
        </p:nvGraphicFramePr>
        <p:xfrm>
          <a:off x="45720" y="324360"/>
          <a:ext cx="9826920" cy="5497920"/>
        </p:xfrm>
        <a:graphic>
          <a:graphicData uri="http://schemas.openxmlformats.org/drawingml/2006/table">
            <a:tbl>
              <a:tblPr/>
              <a:tblGrid>
                <a:gridCol w="1811160"/>
                <a:gridCol w="8016120"/>
              </a:tblGrid>
              <a:tr h="349920">
                <a:tc>
                  <a:txBody>
                    <a:bodyPr lIns="90000" rIns="90000" anchor="t">
                      <a:noAutofit/>
                    </a:bodyPr>
                    <a:p>
                      <a:pPr>
                        <a:lnSpc>
                          <a:spcPct val="100000"/>
                        </a:lnSpc>
                        <a:buNone/>
                      </a:pPr>
                      <a:r>
                        <a:rPr b="1" lang="en-IN" sz="1800" spc="-1" strike="noStrike">
                          <a:latin typeface="Arial"/>
                        </a:rPr>
                        <a:t>Flag</a:t>
                      </a:r>
                      <a:endParaRPr b="0" lang="en-IN" sz="18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lIns="90000" rIns="90000" anchor="t">
                      <a:noAutofit/>
                    </a:bodyPr>
                    <a:p>
                      <a:pPr>
                        <a:lnSpc>
                          <a:spcPct val="100000"/>
                        </a:lnSpc>
                        <a:buNone/>
                      </a:pPr>
                      <a:r>
                        <a:rPr b="1" lang="en-IN" sz="1800" spc="-1" strike="noStrike">
                          <a:latin typeface="Arial"/>
                        </a:rPr>
                        <a:t>Description</a:t>
                      </a:r>
                      <a:endParaRPr b="0" lang="en-IN" sz="18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r>
              <a:tr h="349920">
                <a:tc>
                  <a:txBody>
                    <a:bodyPr lIns="90000" rIns="90000" anchor="t">
                      <a:noAutofit/>
                    </a:bodyPr>
                    <a:p>
                      <a:pPr>
                        <a:lnSpc>
                          <a:spcPct val="100000"/>
                        </a:lnSpc>
                        <a:buNone/>
                      </a:pPr>
                      <a:r>
                        <a:rPr b="0" lang="en-IN" sz="1800" spc="-1" strike="noStrike">
                          <a:latin typeface="Arial"/>
                        </a:rPr>
                        <a:t>-o</a:t>
                      </a:r>
                      <a:endParaRPr b="0" lang="en-IN" sz="18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chor="t">
                      <a:noAutofit/>
                    </a:bodyPr>
                    <a:p>
                      <a:pPr>
                        <a:lnSpc>
                          <a:spcPct val="100000"/>
                        </a:lnSpc>
                        <a:buNone/>
                      </a:pPr>
                      <a:r>
                        <a:rPr b="0" lang="en-IN" sz="1800" spc="-1" strike="noStrike">
                          <a:latin typeface="Arial"/>
                        </a:rPr>
                        <a:t>Output file name for executable $gcc main.c -o main</a:t>
                      </a:r>
                      <a:endParaRPr b="0" lang="en-IN" sz="18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349920">
                <a:tc>
                  <a:txBody>
                    <a:bodyPr lIns="90000" rIns="90000" anchor="t">
                      <a:noAutofit/>
                    </a:bodyPr>
                    <a:p>
                      <a:pPr>
                        <a:lnSpc>
                          <a:spcPct val="100000"/>
                        </a:lnSpc>
                        <a:buNone/>
                      </a:pPr>
                      <a:r>
                        <a:rPr b="0" lang="en-IN" sz="1800" spc="-1" strike="noStrike">
                          <a:latin typeface="Arial"/>
                        </a:rPr>
                        <a:t>-Wall</a:t>
                      </a:r>
                      <a:endParaRPr b="0" lang="en-IN" sz="18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chor="t">
                      <a:noAutofit/>
                    </a:bodyPr>
                    <a:p>
                      <a:pPr>
                        <a:lnSpc>
                          <a:spcPct val="100000"/>
                        </a:lnSpc>
                        <a:buNone/>
                      </a:pPr>
                      <a:r>
                        <a:rPr b="0" lang="en-IN" sz="1800" spc="-1" strike="noStrike">
                          <a:latin typeface="Arial"/>
                        </a:rPr>
                        <a:t>Enable all warnings $gcc -Wall main.c -o main</a:t>
                      </a:r>
                      <a:endParaRPr b="0" lang="en-IN" sz="18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349920">
                <a:tc>
                  <a:txBody>
                    <a:bodyPr lIns="90000" rIns="90000" anchor="t">
                      <a:noAutofit/>
                    </a:bodyPr>
                    <a:p>
                      <a:pPr>
                        <a:lnSpc>
                          <a:spcPct val="100000"/>
                        </a:lnSpc>
                        <a:buNone/>
                      </a:pPr>
                      <a:r>
                        <a:rPr b="0" lang="en-IN" sz="1800" spc="-1" strike="noStrike">
                          <a:latin typeface="Arial"/>
                        </a:rPr>
                        <a:t>-E</a:t>
                      </a:r>
                      <a:endParaRPr b="0" lang="en-IN" sz="18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chor="t">
                      <a:noAutofit/>
                    </a:bodyPr>
                    <a:p>
                      <a:pPr>
                        <a:lnSpc>
                          <a:spcPct val="100000"/>
                        </a:lnSpc>
                        <a:buNone/>
                      </a:pPr>
                      <a:r>
                        <a:rPr b="0" lang="en-IN" sz="1800" spc="-1" strike="noStrike">
                          <a:latin typeface="Arial"/>
                        </a:rPr>
                        <a:t>Preprocessor stage $gcc -E main.c &gt; main.i</a:t>
                      </a:r>
                      <a:endParaRPr b="0" lang="en-IN" sz="18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349920">
                <a:tc>
                  <a:txBody>
                    <a:bodyPr lIns="90000" rIns="90000" anchor="t">
                      <a:noAutofit/>
                    </a:bodyPr>
                    <a:p>
                      <a:pPr>
                        <a:lnSpc>
                          <a:spcPct val="100000"/>
                        </a:lnSpc>
                        <a:buNone/>
                      </a:pPr>
                      <a:r>
                        <a:rPr b="0" lang="en-IN" sz="1800" spc="-1" strike="noStrike">
                          <a:latin typeface="Arial"/>
                        </a:rPr>
                        <a:t>-S</a:t>
                      </a:r>
                      <a:endParaRPr b="0" lang="en-IN" sz="18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chor="t">
                      <a:noAutofit/>
                    </a:bodyPr>
                    <a:p>
                      <a:pPr>
                        <a:lnSpc>
                          <a:spcPct val="100000"/>
                        </a:lnSpc>
                        <a:buNone/>
                      </a:pPr>
                      <a:r>
                        <a:rPr b="0" lang="en-IN" sz="1800" spc="-1" strike="noStrike">
                          <a:latin typeface="Arial"/>
                        </a:rPr>
                        <a:t>Produce assembly code $gcc -S main.c &gt; main.s</a:t>
                      </a:r>
                      <a:endParaRPr b="0" lang="en-IN" sz="18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349920">
                <a:tc>
                  <a:txBody>
                    <a:bodyPr lIns="90000" rIns="90000" anchor="t">
                      <a:noAutofit/>
                    </a:bodyPr>
                    <a:p>
                      <a:pPr>
                        <a:lnSpc>
                          <a:spcPct val="100000"/>
                        </a:lnSpc>
                        <a:buNone/>
                      </a:pPr>
                      <a:r>
                        <a:rPr b="0" lang="en-IN" sz="1800" spc="-1" strike="noStrike">
                          <a:latin typeface="Arial"/>
                        </a:rPr>
                        <a:t>-c</a:t>
                      </a:r>
                      <a:endParaRPr b="0" lang="en-IN" sz="18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chor="t">
                      <a:noAutofit/>
                    </a:bodyPr>
                    <a:p>
                      <a:pPr>
                        <a:lnSpc>
                          <a:spcPct val="100000"/>
                        </a:lnSpc>
                        <a:buNone/>
                      </a:pPr>
                      <a:r>
                        <a:rPr b="0" lang="en-IN" sz="1800" spc="-1" strike="noStrike">
                          <a:latin typeface="Arial"/>
                        </a:rPr>
                        <a:t>Produce only compiled code, no linker invocation $gcc -C main.c</a:t>
                      </a:r>
                      <a:endParaRPr b="0" lang="en-IN" sz="18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349920">
                <a:tc>
                  <a:txBody>
                    <a:bodyPr lIns="90000" rIns="90000" anchor="t">
                      <a:noAutofit/>
                    </a:bodyPr>
                    <a:p>
                      <a:pPr>
                        <a:lnSpc>
                          <a:spcPct val="100000"/>
                        </a:lnSpc>
                        <a:buNone/>
                      </a:pPr>
                      <a:r>
                        <a:rPr b="0" lang="en-IN" sz="1800" spc="-1" strike="noStrike">
                          <a:latin typeface="Arial"/>
                        </a:rPr>
                        <a:t> </a:t>
                      </a:r>
                      <a:r>
                        <a:rPr b="0" lang="en-IN" sz="1800" spc="-1" strike="noStrike">
                          <a:latin typeface="Arial"/>
                        </a:rPr>
                        <a:t>-save-temps</a:t>
                      </a:r>
                      <a:endParaRPr b="0" lang="en-IN" sz="18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chor="t">
                      <a:noAutofit/>
                    </a:bodyPr>
                    <a:p>
                      <a:pPr>
                        <a:lnSpc>
                          <a:spcPct val="100000"/>
                        </a:lnSpc>
                        <a:buNone/>
                      </a:pPr>
                      <a:r>
                        <a:rPr b="0" lang="en-IN" sz="1800" spc="-1" strike="noStrike">
                          <a:latin typeface="Arial"/>
                        </a:rPr>
                        <a:t>Produce all above stage files $gcc -save-temps main.c</a:t>
                      </a:r>
                      <a:endParaRPr b="0" lang="en-IN" sz="18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349920">
                <a:tc>
                  <a:txBody>
                    <a:bodyPr lIns="90000" rIns="90000" anchor="t">
                      <a:noAutofit/>
                    </a:bodyPr>
                    <a:p>
                      <a:pPr>
                        <a:lnSpc>
                          <a:spcPct val="100000"/>
                        </a:lnSpc>
                        <a:buNone/>
                      </a:pPr>
                      <a:r>
                        <a:rPr b="0" lang="en-IN" sz="1800" spc="-1" strike="noStrike">
                          <a:latin typeface="Arial"/>
                        </a:rPr>
                        <a:t>-l</a:t>
                      </a:r>
                      <a:endParaRPr b="0" lang="en-IN" sz="18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chor="t">
                      <a:noAutofit/>
                    </a:bodyPr>
                    <a:p>
                      <a:pPr>
                        <a:lnSpc>
                          <a:spcPct val="100000"/>
                        </a:lnSpc>
                        <a:buNone/>
                      </a:pPr>
                      <a:r>
                        <a:rPr b="0" lang="en-IN" sz="1800" spc="-1" strike="noStrike">
                          <a:latin typeface="Arial"/>
                        </a:rPr>
                        <a:t>Link shared libraries $gcc  -Wall main.c -o main -lpthread</a:t>
                      </a:r>
                      <a:endParaRPr b="0" lang="en-IN" sz="18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603720">
                <a:tc>
                  <a:txBody>
                    <a:bodyPr lIns="90000" rIns="90000" anchor="t">
                      <a:noAutofit/>
                    </a:bodyPr>
                    <a:p>
                      <a:pPr>
                        <a:lnSpc>
                          <a:spcPct val="100000"/>
                        </a:lnSpc>
                        <a:buNone/>
                      </a:pPr>
                      <a:r>
                        <a:rPr b="0" lang="en-IN" sz="1800" spc="-1" strike="noStrike">
                          <a:latin typeface="Arial"/>
                        </a:rPr>
                        <a:t>-fPIC</a:t>
                      </a:r>
                      <a:endParaRPr b="0" lang="en-IN" sz="18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chor="t">
                      <a:noAutofit/>
                    </a:bodyPr>
                    <a:p>
                      <a:pPr>
                        <a:lnSpc>
                          <a:spcPct val="100000"/>
                        </a:lnSpc>
                        <a:buNone/>
                      </a:pPr>
                      <a:r>
                        <a:rPr b="0" lang="en-IN" sz="1800" spc="-1" strike="noStrike">
                          <a:latin typeface="Arial"/>
                        </a:rPr>
                        <a:t>To create shared library generate position indepndent code</a:t>
                      </a:r>
                      <a:endParaRPr b="0" lang="en-IN" sz="1800" spc="-1" strike="noStrike">
                        <a:latin typeface="Arial"/>
                      </a:endParaRPr>
                    </a:p>
                    <a:p>
                      <a:pPr>
                        <a:lnSpc>
                          <a:spcPct val="100000"/>
                        </a:lnSpc>
                        <a:buNone/>
                      </a:pPr>
                      <a:r>
                        <a:rPr b="0" lang="en-IN" sz="1800" spc="-1" strike="noStrike">
                          <a:latin typeface="Arial"/>
                        </a:rPr>
                        <a:t>$ gcc -c -Wall -Werror -fPIC Cfile.c ,$ gcc -shared -o libCfile.so Cfile.o</a:t>
                      </a:r>
                      <a:endParaRPr b="0" lang="en-IN" sz="18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349920">
                <a:tc>
                  <a:txBody>
                    <a:bodyPr lIns="90000" rIns="90000" anchor="t">
                      <a:noAutofit/>
                    </a:bodyPr>
                    <a:p>
                      <a:pPr>
                        <a:lnSpc>
                          <a:spcPct val="100000"/>
                        </a:lnSpc>
                        <a:buNone/>
                      </a:pPr>
                      <a:r>
                        <a:rPr b="0" lang="en-IN" sz="1800" spc="-1" strike="noStrike">
                          <a:latin typeface="Arial"/>
                        </a:rPr>
                        <a:t>-v</a:t>
                      </a:r>
                      <a:endParaRPr b="0" lang="en-IN" sz="18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chor="t">
                      <a:noAutofit/>
                    </a:bodyPr>
                    <a:p>
                      <a:pPr>
                        <a:lnSpc>
                          <a:spcPct val="100000"/>
                        </a:lnSpc>
                        <a:buNone/>
                      </a:pPr>
                      <a:r>
                        <a:rPr b="0" lang="en-IN" sz="1800" spc="-1" strike="noStrike">
                          <a:latin typeface="Arial"/>
                        </a:rPr>
                        <a:t>Provide verbose information, gcc -Wall -v main.c -o main</a:t>
                      </a:r>
                      <a:endParaRPr b="0" lang="en-IN" sz="18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349920">
                <a:tc>
                  <a:txBody>
                    <a:bodyPr lIns="90000" rIns="90000" anchor="t">
                      <a:noAutofit/>
                    </a:bodyPr>
                    <a:p>
                      <a:pPr>
                        <a:lnSpc>
                          <a:spcPct val="100000"/>
                        </a:lnSpc>
                        <a:buNone/>
                      </a:pPr>
                      <a:r>
                        <a:rPr b="0" lang="en-IN" sz="1800" spc="-1" strike="noStrike">
                          <a:latin typeface="Arial"/>
                        </a:rPr>
                        <a:t>-D </a:t>
                      </a:r>
                      <a:endParaRPr b="0" lang="en-IN" sz="18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chor="t">
                      <a:noAutofit/>
                    </a:bodyPr>
                    <a:p>
                      <a:pPr>
                        <a:lnSpc>
                          <a:spcPct val="100000"/>
                        </a:lnSpc>
                        <a:buNone/>
                      </a:pPr>
                      <a:r>
                        <a:rPr b="0" lang="en-IN" sz="1800" spc="-1" strike="noStrike">
                          <a:latin typeface="Arial"/>
                        </a:rPr>
                        <a:t>Enable macro during compile time $ gcc -Wall -DMY_MACRO main.c -o main</a:t>
                      </a:r>
                      <a:endParaRPr b="0" lang="en-IN" sz="18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349920">
                <a:tc>
                  <a:txBody>
                    <a:bodyPr lIns="90000" rIns="90000" anchor="t">
                      <a:noAutofit/>
                    </a:bodyPr>
                    <a:p>
                      <a:pPr>
                        <a:lnSpc>
                          <a:spcPct val="100000"/>
                        </a:lnSpc>
                        <a:buNone/>
                      </a:pPr>
                      <a:r>
                        <a:rPr b="0" lang="en-IN" sz="1800" spc="-1" strike="noStrike">
                          <a:latin typeface="Arial"/>
                        </a:rPr>
                        <a:t>-Werror </a:t>
                      </a:r>
                      <a:endParaRPr b="0" lang="en-IN" sz="18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chor="t">
                      <a:noAutofit/>
                    </a:bodyPr>
                    <a:p>
                      <a:pPr>
                        <a:lnSpc>
                          <a:spcPct val="100000"/>
                        </a:lnSpc>
                        <a:buNone/>
                      </a:pPr>
                      <a:r>
                        <a:rPr b="0" lang="en-IN" sz="1800" spc="-1" strike="noStrike">
                          <a:latin typeface="Arial"/>
                        </a:rPr>
                        <a:t>Treate warning as error</a:t>
                      </a:r>
                      <a:endParaRPr b="0" lang="en-IN" sz="18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349920">
                <a:tc>
                  <a:txBody>
                    <a:bodyPr lIns="90000" rIns="90000" anchor="t">
                      <a:noAutofit/>
                    </a:bodyPr>
                    <a:p>
                      <a:pPr>
                        <a:lnSpc>
                          <a:spcPct val="100000"/>
                        </a:lnSpc>
                        <a:buNone/>
                      </a:pPr>
                      <a:r>
                        <a:rPr b="0" lang="en-IN" sz="1800" spc="-1" strike="noStrike">
                          <a:latin typeface="Arial"/>
                        </a:rPr>
                        <a:t>-fstack-usage</a:t>
                      </a:r>
                      <a:endParaRPr b="0" lang="en-IN" sz="18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chor="t">
                      <a:noAutofit/>
                    </a:bodyPr>
                    <a:p>
                      <a:pPr>
                        <a:lnSpc>
                          <a:spcPct val="100000"/>
                        </a:lnSpc>
                        <a:buNone/>
                      </a:pPr>
                      <a:r>
                        <a:rPr b="0" lang="en-IN" sz="1800" spc="-1" strike="noStrike">
                          <a:latin typeface="Arial"/>
                        </a:rPr>
                        <a:t>Analyzing stack usage of individual function</a:t>
                      </a:r>
                      <a:endParaRPr b="0" lang="en-IN" sz="18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347760">
                <a:tc>
                  <a:txBody>
                    <a:bodyPr lIns="90000" rIns="90000" anchor="t">
                      <a:noAutofit/>
                    </a:bodyPr>
                    <a:p>
                      <a:pPr>
                        <a:lnSpc>
                          <a:spcPct val="100000"/>
                        </a:lnSpc>
                        <a:buNone/>
                      </a:pPr>
                      <a:r>
                        <a:rPr b="0" lang="en-IN" sz="1800" spc="-1" strike="noStrike">
                          <a:latin typeface="Arial"/>
                        </a:rPr>
                        <a:t>-g</a:t>
                      </a:r>
                      <a:endParaRPr b="0" lang="en-IN" sz="18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chor="t">
                      <a:noAutofit/>
                    </a:bodyPr>
                    <a:p>
                      <a:pPr>
                        <a:lnSpc>
                          <a:spcPct val="100000"/>
                        </a:lnSpc>
                        <a:buNone/>
                      </a:pPr>
                      <a:r>
                        <a:rPr b="0" lang="en-IN" sz="1800" spc="-1" strike="noStrike">
                          <a:latin typeface="Arial"/>
                        </a:rPr>
                        <a:t>Produce debug information</a:t>
                      </a:r>
                      <a:endParaRPr b="0" lang="en-IN" sz="18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347760">
                <a:tc>
                  <a:txBody>
                    <a:bodyPr lIns="90000" rIns="90000" anchor="t">
                      <a:noAutofit/>
                    </a:bodyPr>
                    <a:p>
                      <a:pPr>
                        <a:lnSpc>
                          <a:spcPct val="100000"/>
                        </a:lnSpc>
                        <a:buNone/>
                      </a:pPr>
                      <a:r>
                        <a:rPr b="0" lang="en-IN" sz="1800" spc="-1" strike="noStrike">
                          <a:latin typeface="Arial"/>
                        </a:rPr>
                        <a:t>-On</a:t>
                      </a:r>
                      <a:endParaRPr b="0" lang="en-IN" sz="18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chor="t">
                      <a:noAutofit/>
                    </a:bodyPr>
                    <a:p>
                      <a:pPr>
                        <a:lnSpc>
                          <a:spcPct val="100000"/>
                        </a:lnSpc>
                        <a:buNone/>
                      </a:pPr>
                      <a:r>
                        <a:rPr b="0" lang="en-IN" sz="1800" spc="-1" strike="noStrike">
                          <a:latin typeface="Arial"/>
                        </a:rPr>
                        <a:t>Optimization levels</a:t>
                      </a:r>
                      <a:endParaRPr b="0" lang="en-IN" sz="18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bl>
          </a:graphicData>
        </a:graphic>
      </p:graphicFrame>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87" name=""/>
          <p:cNvSpPr/>
          <p:nvPr/>
        </p:nvSpPr>
        <p:spPr>
          <a:xfrm>
            <a:off x="503640" y="226800"/>
            <a:ext cx="9070200" cy="943560"/>
          </a:xfrm>
          <a:custGeom>
            <a:avLst/>
            <a:gdLst/>
            <a:ahLst/>
            <a:rect l="l" t="t" r="r" b="b"/>
            <a:pathLst>
              <a:path w="21600" h="21600">
                <a:moveTo>
                  <a:pt x="0" y="0"/>
                </a:moveTo>
                <a:lnTo>
                  <a:pt x="21600" y="0"/>
                </a:lnTo>
                <a:lnTo>
                  <a:pt x="21600" y="21600"/>
                </a:lnTo>
                <a:lnTo>
                  <a:pt x="0" y="21600"/>
                </a:lnTo>
                <a:lnTo>
                  <a:pt x="0" y="0"/>
                </a:lnTo>
                <a:close/>
              </a:path>
            </a:pathLst>
          </a:custGeom>
          <a:noFill/>
          <a:ln w="0">
            <a:noFill/>
          </a:ln>
        </p:spPr>
        <p:style>
          <a:lnRef idx="0"/>
          <a:fillRef idx="0"/>
          <a:effectRef idx="0"/>
          <a:fontRef idx="minor"/>
        </p:style>
        <p:txBody>
          <a:bodyPr lIns="90000" rIns="90000" tIns="46800" bIns="46800" anchor="t">
            <a:noAutofit/>
          </a:bodyPr>
          <a:p>
            <a:pPr algn="ctr">
              <a:lnSpc>
                <a:spcPct val="100000"/>
              </a:lnSpc>
              <a:buNone/>
              <a:tabLst>
                <a:tab algn="l" pos="0"/>
                <a:tab algn="l" pos="914400"/>
                <a:tab algn="l" pos="1828800"/>
                <a:tab algn="l" pos="2743200"/>
                <a:tab algn="l" pos="3657600"/>
                <a:tab algn="l" pos="4572000"/>
                <a:tab algn="l" pos="5486400"/>
                <a:tab algn="l" pos="6400800"/>
                <a:tab algn="l" pos="7315200"/>
                <a:tab algn="l" pos="8229600"/>
                <a:tab algn="l" pos="9144000"/>
                <a:tab algn="l" pos="10058400"/>
                <a:tab algn="l" pos="10515600"/>
                <a:tab algn="l" pos="10782000"/>
              </a:tabLst>
            </a:pPr>
            <a:r>
              <a:rPr b="1" lang="en-US" sz="3600" spc="-1" strike="noStrike">
                <a:solidFill>
                  <a:srgbClr val="000000"/>
                </a:solidFill>
                <a:latin typeface="Times New Roman"/>
                <a:ea typeface="DejaVu Sans"/>
              </a:rPr>
              <a:t>File Tree Structure</a:t>
            </a:r>
            <a:endParaRPr b="0" lang="en-IN" sz="3600" spc="-1" strike="noStrike">
              <a:latin typeface="Arial"/>
            </a:endParaRPr>
          </a:p>
        </p:txBody>
      </p:sp>
      <p:pic>
        <p:nvPicPr>
          <p:cNvPr id="388" name="" descr=""/>
          <p:cNvPicPr/>
          <p:nvPr/>
        </p:nvPicPr>
        <p:blipFill>
          <a:blip r:embed="rId1">
            <a:lum contrast="18000"/>
          </a:blip>
          <a:stretch/>
        </p:blipFill>
        <p:spPr>
          <a:xfrm>
            <a:off x="1260000" y="1646640"/>
            <a:ext cx="7894440" cy="3263760"/>
          </a:xfrm>
          <a:prstGeom prst="rect">
            <a:avLst/>
          </a:prstGeom>
          <a:ln w="0">
            <a:noFill/>
          </a:ln>
        </p:spPr>
      </p:pic>
      <p:sp>
        <p:nvSpPr>
          <p:cNvPr id="389" name=""/>
          <p:cNvSpPr/>
          <p:nvPr/>
        </p:nvSpPr>
        <p:spPr>
          <a:xfrm>
            <a:off x="4019400" y="4817880"/>
            <a:ext cx="2467080" cy="367200"/>
          </a:xfrm>
          <a:prstGeom prst="rect">
            <a:avLst/>
          </a:prstGeom>
          <a:noFill/>
          <a:ln w="0">
            <a:noFill/>
          </a:ln>
        </p:spPr>
        <p:style>
          <a:lnRef idx="0"/>
          <a:fillRef idx="0"/>
          <a:effectRef idx="0"/>
          <a:fontRef idx="minor"/>
        </p:style>
        <p:txBody>
          <a:bodyPr wrap="none" lIns="90000" rIns="90000" tIns="46800" bIns="46800" anchor="ctr">
            <a:spAutoFit/>
          </a:bodyPr>
          <a:p>
            <a:pPr>
              <a:lnSpc>
                <a:spcPct val="100000"/>
              </a:lnSpc>
              <a:buNone/>
              <a:tabLst>
                <a:tab algn="l" pos="0"/>
                <a:tab algn="l" pos="914400"/>
                <a:tab algn="l" pos="1828800"/>
                <a:tab algn="l" pos="2743200"/>
                <a:tab algn="l" pos="3657600"/>
                <a:tab algn="l" pos="4572000"/>
                <a:tab algn="l" pos="5486400"/>
                <a:tab algn="l" pos="6400800"/>
                <a:tab algn="l" pos="7315200"/>
                <a:tab algn="l" pos="8229600"/>
                <a:tab algn="l" pos="9144000"/>
                <a:tab algn="l" pos="10058400"/>
                <a:tab algn="l" pos="10515600"/>
                <a:tab algn="l" pos="10782000"/>
              </a:tabLst>
            </a:pPr>
            <a:r>
              <a:rPr b="1" lang="en-US" sz="1800" spc="-1" strike="noStrike">
                <a:solidFill>
                  <a:srgbClr val="000000"/>
                </a:solidFill>
                <a:latin typeface="Times New Roman"/>
                <a:ea typeface="DejaVu Sans"/>
              </a:rPr>
              <a:t>Inverted tree structure</a:t>
            </a:r>
            <a:r>
              <a:rPr b="0" lang="en-US" sz="1800" spc="-1" strike="noStrike">
                <a:solidFill>
                  <a:srgbClr val="000000"/>
                </a:solidFill>
                <a:latin typeface="Times New Roman"/>
                <a:ea typeface="DejaVu Sans"/>
              </a:rPr>
              <a:t> </a:t>
            </a:r>
            <a:endParaRPr b="0" lang="en-IN" sz="1800" spc="-1" strike="noStrike">
              <a:latin typeface="Arial"/>
            </a:endParaRPr>
          </a:p>
        </p:txBody>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90" name=""/>
          <p:cNvSpPr/>
          <p:nvPr/>
        </p:nvSpPr>
        <p:spPr>
          <a:xfrm>
            <a:off x="945000" y="-720"/>
            <a:ext cx="8566200" cy="943560"/>
          </a:xfrm>
          <a:custGeom>
            <a:avLst/>
            <a:gdLst/>
            <a:ahLst/>
            <a:rect l="l" t="t" r="r" b="b"/>
            <a:pathLst>
              <a:path w="21600" h="21600">
                <a:moveTo>
                  <a:pt x="0" y="0"/>
                </a:moveTo>
                <a:lnTo>
                  <a:pt x="21600" y="0"/>
                </a:lnTo>
                <a:lnTo>
                  <a:pt x="21600" y="21600"/>
                </a:lnTo>
                <a:lnTo>
                  <a:pt x="0" y="21600"/>
                </a:lnTo>
                <a:lnTo>
                  <a:pt x="0" y="0"/>
                </a:lnTo>
                <a:close/>
              </a:path>
            </a:pathLst>
          </a:custGeom>
          <a:noFill/>
          <a:ln w="0">
            <a:noFill/>
          </a:ln>
        </p:spPr>
        <p:style>
          <a:lnRef idx="0"/>
          <a:fillRef idx="0"/>
          <a:effectRef idx="0"/>
          <a:fontRef idx="minor"/>
        </p:style>
        <p:txBody>
          <a:bodyPr lIns="90000" rIns="90000" tIns="46800" bIns="46800" anchor="ctr">
            <a:noAutofit/>
          </a:bodyPr>
          <a:p>
            <a:pPr algn="ctr">
              <a:lnSpc>
                <a:spcPct val="100000"/>
              </a:lnSpc>
              <a:buNone/>
              <a:tabLst>
                <a:tab algn="l" pos="0"/>
                <a:tab algn="l" pos="914400"/>
                <a:tab algn="l" pos="1828800"/>
                <a:tab algn="l" pos="2743200"/>
                <a:tab algn="l" pos="3657600"/>
                <a:tab algn="l" pos="4572000"/>
                <a:tab algn="l" pos="5486400"/>
                <a:tab algn="l" pos="6400800"/>
                <a:tab algn="l" pos="7315200"/>
                <a:tab algn="l" pos="8229600"/>
                <a:tab algn="l" pos="9144000"/>
                <a:tab algn="l" pos="10058400"/>
                <a:tab algn="l" pos="10515600"/>
                <a:tab algn="l" pos="10782000"/>
              </a:tabLst>
            </a:pPr>
            <a:r>
              <a:rPr b="0" lang="en-US" sz="2800" spc="-1" strike="noStrike">
                <a:solidFill>
                  <a:srgbClr val="000000"/>
                </a:solidFill>
                <a:latin typeface="Arial"/>
                <a:ea typeface="DejaVu Sans"/>
              </a:rPr>
              <a:t>File system description</a:t>
            </a:r>
            <a:endParaRPr b="0" lang="en-IN" sz="2800" spc="-1" strike="noStrike">
              <a:latin typeface="Arial"/>
            </a:endParaRPr>
          </a:p>
        </p:txBody>
      </p:sp>
      <p:sp>
        <p:nvSpPr>
          <p:cNvPr id="391" name=""/>
          <p:cNvSpPr/>
          <p:nvPr/>
        </p:nvSpPr>
        <p:spPr>
          <a:xfrm>
            <a:off x="787320" y="708120"/>
            <a:ext cx="8566200" cy="4782600"/>
          </a:xfrm>
          <a:custGeom>
            <a:avLst/>
            <a:gdLst/>
            <a:ahLst/>
            <a:rect l="l" t="t" r="r" b="b"/>
            <a:pathLst>
              <a:path w="21600" h="21600">
                <a:moveTo>
                  <a:pt x="0" y="0"/>
                </a:moveTo>
                <a:lnTo>
                  <a:pt x="21600" y="0"/>
                </a:lnTo>
                <a:lnTo>
                  <a:pt x="21600" y="21600"/>
                </a:lnTo>
                <a:lnTo>
                  <a:pt x="0" y="21600"/>
                </a:lnTo>
                <a:lnTo>
                  <a:pt x="0" y="0"/>
                </a:lnTo>
                <a:close/>
              </a:path>
            </a:pathLst>
          </a:custGeom>
          <a:noFill/>
          <a:ln w="0">
            <a:noFill/>
          </a:ln>
        </p:spPr>
        <p:style>
          <a:lnRef idx="0"/>
          <a:fillRef idx="0"/>
          <a:effectRef idx="0"/>
          <a:fontRef idx="minor"/>
        </p:style>
        <p:txBody>
          <a:bodyPr lIns="90000" rIns="90000" tIns="46800" bIns="46800" anchor="t">
            <a:noAutofit/>
          </a:bodyPr>
          <a:p>
            <a:pPr marL="339480" indent="-339480">
              <a:lnSpc>
                <a:spcPct val="100000"/>
              </a:lnSpc>
              <a:spcBef>
                <a:spcPts val="697"/>
              </a:spcBef>
              <a:buClr>
                <a:srgbClr val="000000"/>
              </a:buClr>
              <a:buFont typeface="Times New Roman"/>
              <a:buChar char="•"/>
              <a:tabLst>
                <a:tab algn="l" pos="909360"/>
                <a:tab algn="l" pos="1823760"/>
                <a:tab algn="l" pos="2738160"/>
                <a:tab algn="l" pos="3652560"/>
                <a:tab algn="l" pos="4566960"/>
                <a:tab algn="l" pos="5481360"/>
                <a:tab algn="l" pos="6395760"/>
                <a:tab algn="l" pos="7310160"/>
                <a:tab algn="l" pos="8224560"/>
                <a:tab algn="l" pos="9138960"/>
                <a:tab algn="l" pos="10053360"/>
                <a:tab algn="l" pos="10058400"/>
                <a:tab algn="l" pos="10515600"/>
                <a:tab algn="l" pos="10782000"/>
              </a:tabLst>
            </a:pPr>
            <a:r>
              <a:rPr b="0" lang="en-US" sz="2200" spc="-1" strike="noStrike">
                <a:solidFill>
                  <a:srgbClr val="000000"/>
                </a:solidFill>
                <a:latin typeface="Arial"/>
                <a:ea typeface="DejaVu Sans"/>
              </a:rPr>
              <a:t>/ root directory</a:t>
            </a:r>
            <a:endParaRPr b="0" lang="en-IN" sz="2200" spc="-1" strike="noStrike">
              <a:latin typeface="Arial"/>
            </a:endParaRPr>
          </a:p>
          <a:p>
            <a:pPr marL="339480" indent="-339480">
              <a:lnSpc>
                <a:spcPct val="100000"/>
              </a:lnSpc>
              <a:spcBef>
                <a:spcPts val="697"/>
              </a:spcBef>
              <a:buClr>
                <a:srgbClr val="000000"/>
              </a:buClr>
              <a:buFont typeface="Times New Roman"/>
              <a:buChar char="•"/>
              <a:tabLst>
                <a:tab algn="l" pos="909360"/>
                <a:tab algn="l" pos="1823760"/>
                <a:tab algn="l" pos="2738160"/>
                <a:tab algn="l" pos="3652560"/>
                <a:tab algn="l" pos="4566960"/>
                <a:tab algn="l" pos="5481360"/>
                <a:tab algn="l" pos="6395760"/>
                <a:tab algn="l" pos="7310160"/>
                <a:tab algn="l" pos="8224560"/>
                <a:tab algn="l" pos="9138960"/>
                <a:tab algn="l" pos="10053360"/>
                <a:tab algn="l" pos="10058400"/>
                <a:tab algn="l" pos="10515600"/>
                <a:tab algn="l" pos="10782000"/>
              </a:tabLst>
            </a:pPr>
            <a:r>
              <a:rPr b="0" lang="en-US" sz="2200" spc="-1" strike="noStrike">
                <a:solidFill>
                  <a:srgbClr val="000000"/>
                </a:solidFill>
                <a:latin typeface="Arial"/>
                <a:ea typeface="DejaVu Sans"/>
              </a:rPr>
              <a:t>/bin Essential low level system utilities</a:t>
            </a:r>
            <a:endParaRPr b="0" lang="en-IN" sz="2200" spc="-1" strike="noStrike">
              <a:latin typeface="Arial"/>
            </a:endParaRPr>
          </a:p>
          <a:p>
            <a:pPr marL="339480" indent="-339480">
              <a:lnSpc>
                <a:spcPct val="100000"/>
              </a:lnSpc>
              <a:spcBef>
                <a:spcPts val="697"/>
              </a:spcBef>
              <a:buClr>
                <a:srgbClr val="000000"/>
              </a:buClr>
              <a:buFont typeface="Times New Roman"/>
              <a:buChar char="•"/>
              <a:tabLst>
                <a:tab algn="l" pos="909360"/>
                <a:tab algn="l" pos="1823760"/>
                <a:tab algn="l" pos="2738160"/>
                <a:tab algn="l" pos="3652560"/>
                <a:tab algn="l" pos="4566960"/>
                <a:tab algn="l" pos="5481360"/>
                <a:tab algn="l" pos="6395760"/>
                <a:tab algn="l" pos="7310160"/>
                <a:tab algn="l" pos="8224560"/>
                <a:tab algn="l" pos="9138960"/>
                <a:tab algn="l" pos="10053360"/>
                <a:tab algn="l" pos="10058400"/>
                <a:tab algn="l" pos="10515600"/>
                <a:tab algn="l" pos="10782000"/>
              </a:tabLst>
            </a:pPr>
            <a:r>
              <a:rPr b="0" lang="en-US" sz="2200" spc="-1" strike="noStrike">
                <a:solidFill>
                  <a:srgbClr val="000000"/>
                </a:solidFill>
                <a:latin typeface="Arial"/>
                <a:ea typeface="DejaVu Sans"/>
              </a:rPr>
              <a:t>/usr/bin High level system utilities</a:t>
            </a:r>
            <a:endParaRPr b="0" lang="en-IN" sz="2200" spc="-1" strike="noStrike">
              <a:latin typeface="Arial"/>
            </a:endParaRPr>
          </a:p>
          <a:p>
            <a:pPr marL="339480" indent="-339480">
              <a:lnSpc>
                <a:spcPct val="100000"/>
              </a:lnSpc>
              <a:spcBef>
                <a:spcPts val="697"/>
              </a:spcBef>
              <a:buClr>
                <a:srgbClr val="000000"/>
              </a:buClr>
              <a:buFont typeface="Times New Roman"/>
              <a:buChar char="•"/>
              <a:tabLst>
                <a:tab algn="l" pos="909360"/>
                <a:tab algn="l" pos="1823760"/>
                <a:tab algn="l" pos="2738160"/>
                <a:tab algn="l" pos="3652560"/>
                <a:tab algn="l" pos="4566960"/>
                <a:tab algn="l" pos="5481360"/>
                <a:tab algn="l" pos="6395760"/>
                <a:tab algn="l" pos="7310160"/>
                <a:tab algn="l" pos="8224560"/>
                <a:tab algn="l" pos="9138960"/>
                <a:tab algn="l" pos="10053360"/>
                <a:tab algn="l" pos="10058400"/>
                <a:tab algn="l" pos="10515600"/>
                <a:tab algn="l" pos="10782000"/>
              </a:tabLst>
            </a:pPr>
            <a:r>
              <a:rPr b="0" lang="en-US" sz="2200" spc="-1" strike="noStrike">
                <a:solidFill>
                  <a:srgbClr val="000000"/>
                </a:solidFill>
                <a:latin typeface="Arial"/>
                <a:ea typeface="DejaVu Sans"/>
              </a:rPr>
              <a:t>/sbin Super user system utilities</a:t>
            </a:r>
            <a:endParaRPr b="0" lang="en-IN" sz="2200" spc="-1" strike="noStrike">
              <a:latin typeface="Arial"/>
            </a:endParaRPr>
          </a:p>
          <a:p>
            <a:pPr marL="339480" indent="-339480">
              <a:lnSpc>
                <a:spcPct val="100000"/>
              </a:lnSpc>
              <a:spcBef>
                <a:spcPts val="697"/>
              </a:spcBef>
              <a:buClr>
                <a:srgbClr val="000000"/>
              </a:buClr>
              <a:buFont typeface="Times New Roman"/>
              <a:buChar char="•"/>
              <a:tabLst>
                <a:tab algn="l" pos="909360"/>
                <a:tab algn="l" pos="1823760"/>
                <a:tab algn="l" pos="2738160"/>
                <a:tab algn="l" pos="3652560"/>
                <a:tab algn="l" pos="4566960"/>
                <a:tab algn="l" pos="5481360"/>
                <a:tab algn="l" pos="6395760"/>
                <a:tab algn="l" pos="7310160"/>
                <a:tab algn="l" pos="8224560"/>
                <a:tab algn="l" pos="9138960"/>
                <a:tab algn="l" pos="10053360"/>
                <a:tab algn="l" pos="10058400"/>
                <a:tab algn="l" pos="10515600"/>
                <a:tab algn="l" pos="10782000"/>
              </a:tabLst>
            </a:pPr>
            <a:r>
              <a:rPr b="0" lang="en-US" sz="2200" spc="-1" strike="noStrike">
                <a:solidFill>
                  <a:srgbClr val="000000"/>
                </a:solidFill>
                <a:latin typeface="Arial"/>
                <a:ea typeface="DejaVu Sans"/>
              </a:rPr>
              <a:t>/lib program libraries</a:t>
            </a:r>
            <a:endParaRPr b="0" lang="en-IN" sz="2200" spc="-1" strike="noStrike">
              <a:latin typeface="Arial"/>
            </a:endParaRPr>
          </a:p>
          <a:p>
            <a:pPr marL="339480" indent="-339480">
              <a:lnSpc>
                <a:spcPct val="100000"/>
              </a:lnSpc>
              <a:spcBef>
                <a:spcPts val="697"/>
              </a:spcBef>
              <a:buClr>
                <a:srgbClr val="000000"/>
              </a:buClr>
              <a:buFont typeface="Times New Roman"/>
              <a:buChar char="•"/>
              <a:tabLst>
                <a:tab algn="l" pos="909360"/>
                <a:tab algn="l" pos="1823760"/>
                <a:tab algn="l" pos="2738160"/>
                <a:tab algn="l" pos="3652560"/>
                <a:tab algn="l" pos="4566960"/>
                <a:tab algn="l" pos="5481360"/>
                <a:tab algn="l" pos="6395760"/>
                <a:tab algn="l" pos="7310160"/>
                <a:tab algn="l" pos="8224560"/>
                <a:tab algn="l" pos="9138960"/>
                <a:tab algn="l" pos="10053360"/>
                <a:tab algn="l" pos="10058400"/>
                <a:tab algn="l" pos="10515600"/>
                <a:tab algn="l" pos="10782000"/>
              </a:tabLst>
            </a:pPr>
            <a:r>
              <a:rPr b="0" lang="en-US" sz="2200" spc="-1" strike="noStrike">
                <a:solidFill>
                  <a:srgbClr val="000000"/>
                </a:solidFill>
                <a:latin typeface="Arial"/>
                <a:ea typeface="DejaVu Sans"/>
              </a:rPr>
              <a:t>/usr/lib program libraries for high level</a:t>
            </a:r>
            <a:endParaRPr b="0" lang="en-IN" sz="2200" spc="-1" strike="noStrike">
              <a:latin typeface="Arial"/>
            </a:endParaRPr>
          </a:p>
          <a:p>
            <a:pPr marL="339480" indent="-339480">
              <a:lnSpc>
                <a:spcPct val="100000"/>
              </a:lnSpc>
              <a:spcBef>
                <a:spcPts val="697"/>
              </a:spcBef>
              <a:buClr>
                <a:srgbClr val="000000"/>
              </a:buClr>
              <a:buFont typeface="Times New Roman"/>
              <a:buChar char="•"/>
              <a:tabLst>
                <a:tab algn="l" pos="909360"/>
                <a:tab algn="l" pos="1823760"/>
                <a:tab algn="l" pos="2738160"/>
                <a:tab algn="l" pos="3652560"/>
                <a:tab algn="l" pos="4566960"/>
                <a:tab algn="l" pos="5481360"/>
                <a:tab algn="l" pos="6395760"/>
                <a:tab algn="l" pos="7310160"/>
                <a:tab algn="l" pos="8224560"/>
                <a:tab algn="l" pos="9138960"/>
                <a:tab algn="l" pos="10053360"/>
                <a:tab algn="l" pos="10058400"/>
                <a:tab algn="l" pos="10515600"/>
                <a:tab algn="l" pos="10782000"/>
              </a:tabLst>
            </a:pPr>
            <a:r>
              <a:rPr b="0" lang="en-US" sz="2200" spc="-1" strike="noStrike">
                <a:solidFill>
                  <a:srgbClr val="000000"/>
                </a:solidFill>
                <a:latin typeface="Arial"/>
                <a:ea typeface="DejaVu Sans"/>
              </a:rPr>
              <a:t>/tmp Temporary file storage system </a:t>
            </a:r>
            <a:endParaRPr b="0" lang="en-IN" sz="2200" spc="-1" strike="noStrike">
              <a:latin typeface="Arial"/>
            </a:endParaRPr>
          </a:p>
          <a:p>
            <a:pPr marL="339480" indent="-339480">
              <a:lnSpc>
                <a:spcPct val="100000"/>
              </a:lnSpc>
              <a:spcBef>
                <a:spcPts val="697"/>
              </a:spcBef>
              <a:buClr>
                <a:srgbClr val="000000"/>
              </a:buClr>
              <a:buFont typeface="Times New Roman"/>
              <a:buChar char="•"/>
              <a:tabLst>
                <a:tab algn="l" pos="909360"/>
                <a:tab algn="l" pos="1823760"/>
                <a:tab algn="l" pos="2738160"/>
                <a:tab algn="l" pos="3652560"/>
                <a:tab algn="l" pos="4566960"/>
                <a:tab algn="l" pos="5481360"/>
                <a:tab algn="l" pos="6395760"/>
                <a:tab algn="l" pos="7310160"/>
                <a:tab algn="l" pos="8224560"/>
                <a:tab algn="l" pos="9138960"/>
                <a:tab algn="l" pos="10053360"/>
                <a:tab algn="l" pos="10058400"/>
                <a:tab algn="l" pos="10515600"/>
                <a:tab algn="l" pos="10782000"/>
              </a:tabLst>
            </a:pPr>
            <a:r>
              <a:rPr b="0" lang="en-US" sz="2200" spc="-1" strike="noStrike">
                <a:solidFill>
                  <a:srgbClr val="000000"/>
                </a:solidFill>
                <a:latin typeface="Arial"/>
                <a:ea typeface="DejaVu Sans"/>
              </a:rPr>
              <a:t>/home User home directories</a:t>
            </a:r>
            <a:endParaRPr b="0" lang="en-IN" sz="2200" spc="-1" strike="noStrike">
              <a:latin typeface="Arial"/>
            </a:endParaRPr>
          </a:p>
          <a:p>
            <a:pPr marL="339480" indent="-339480">
              <a:lnSpc>
                <a:spcPct val="100000"/>
              </a:lnSpc>
              <a:spcBef>
                <a:spcPts val="697"/>
              </a:spcBef>
              <a:buClr>
                <a:srgbClr val="000000"/>
              </a:buClr>
              <a:buFont typeface="Times New Roman"/>
              <a:buChar char="•"/>
              <a:tabLst>
                <a:tab algn="l" pos="909360"/>
                <a:tab algn="l" pos="1823760"/>
                <a:tab algn="l" pos="2738160"/>
                <a:tab algn="l" pos="3652560"/>
                <a:tab algn="l" pos="4566960"/>
                <a:tab algn="l" pos="5481360"/>
                <a:tab algn="l" pos="6395760"/>
                <a:tab algn="l" pos="7310160"/>
                <a:tab algn="l" pos="8224560"/>
                <a:tab algn="l" pos="9138960"/>
                <a:tab algn="l" pos="10053360"/>
                <a:tab algn="l" pos="10058400"/>
                <a:tab algn="l" pos="10515600"/>
                <a:tab algn="l" pos="10782000"/>
              </a:tabLst>
            </a:pPr>
            <a:r>
              <a:rPr b="0" lang="en-US" sz="2200" spc="-1" strike="noStrike">
                <a:solidFill>
                  <a:srgbClr val="000000"/>
                </a:solidFill>
                <a:latin typeface="Arial"/>
                <a:ea typeface="DejaVu Sans"/>
              </a:rPr>
              <a:t>/etc Unix system configuration and information</a:t>
            </a:r>
            <a:endParaRPr b="0" lang="en-IN" sz="2200" spc="-1" strike="noStrike">
              <a:latin typeface="Arial"/>
            </a:endParaRPr>
          </a:p>
          <a:p>
            <a:pPr marL="339480" indent="-339480">
              <a:lnSpc>
                <a:spcPct val="100000"/>
              </a:lnSpc>
              <a:spcBef>
                <a:spcPts val="697"/>
              </a:spcBef>
              <a:buClr>
                <a:srgbClr val="000000"/>
              </a:buClr>
              <a:buFont typeface="Times New Roman"/>
              <a:buChar char="•"/>
              <a:tabLst>
                <a:tab algn="l" pos="909360"/>
                <a:tab algn="l" pos="1823760"/>
                <a:tab algn="l" pos="2738160"/>
                <a:tab algn="l" pos="3652560"/>
                <a:tab algn="l" pos="4566960"/>
                <a:tab algn="l" pos="5481360"/>
                <a:tab algn="l" pos="6395760"/>
                <a:tab algn="l" pos="7310160"/>
                <a:tab algn="l" pos="8224560"/>
                <a:tab algn="l" pos="9138960"/>
                <a:tab algn="l" pos="10053360"/>
                <a:tab algn="l" pos="10058400"/>
                <a:tab algn="l" pos="10515600"/>
                <a:tab algn="l" pos="10782000"/>
              </a:tabLst>
            </a:pPr>
            <a:r>
              <a:rPr b="0" lang="en-US" sz="2200" spc="-1" strike="noStrike">
                <a:solidFill>
                  <a:srgbClr val="000000"/>
                </a:solidFill>
                <a:latin typeface="Arial"/>
                <a:ea typeface="DejaVu Sans"/>
              </a:rPr>
              <a:t>/dev Hardware devices</a:t>
            </a:r>
            <a:endParaRPr b="0" lang="en-IN" sz="2200" spc="-1" strike="noStrike">
              <a:latin typeface="Arial"/>
            </a:endParaRPr>
          </a:p>
          <a:p>
            <a:pPr marL="339480" indent="-339480">
              <a:lnSpc>
                <a:spcPct val="100000"/>
              </a:lnSpc>
              <a:spcBef>
                <a:spcPts val="697"/>
              </a:spcBef>
              <a:buClr>
                <a:srgbClr val="000000"/>
              </a:buClr>
              <a:buFont typeface="Times New Roman"/>
              <a:buChar char="•"/>
              <a:tabLst>
                <a:tab algn="l" pos="909360"/>
                <a:tab algn="l" pos="1823760"/>
                <a:tab algn="l" pos="2738160"/>
                <a:tab algn="l" pos="3652560"/>
                <a:tab algn="l" pos="4566960"/>
                <a:tab algn="l" pos="5481360"/>
                <a:tab algn="l" pos="6395760"/>
                <a:tab algn="l" pos="7310160"/>
                <a:tab algn="l" pos="8224560"/>
                <a:tab algn="l" pos="9138960"/>
                <a:tab algn="l" pos="10053360"/>
                <a:tab algn="l" pos="10058400"/>
                <a:tab algn="l" pos="10515600"/>
                <a:tab algn="l" pos="10782000"/>
              </a:tabLst>
            </a:pPr>
            <a:r>
              <a:rPr b="0" lang="en-US" sz="2200" spc="-1" strike="noStrike">
                <a:solidFill>
                  <a:srgbClr val="000000"/>
                </a:solidFill>
                <a:latin typeface="Arial"/>
                <a:ea typeface="DejaVu Sans"/>
              </a:rPr>
              <a:t>/proc Pseudo file system which used as interface to kernel</a:t>
            </a:r>
            <a:endParaRPr b="0" lang="en-IN" sz="2200" spc="-1" strike="noStrike">
              <a:latin typeface="Arial"/>
            </a:endParaRPr>
          </a:p>
        </p:txBody>
      </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92" name=""/>
          <p:cNvSpPr/>
          <p:nvPr/>
        </p:nvSpPr>
        <p:spPr>
          <a:xfrm>
            <a:off x="251640" y="440640"/>
            <a:ext cx="8566200" cy="3148200"/>
          </a:xfrm>
          <a:custGeom>
            <a:avLst/>
            <a:gdLst/>
            <a:ahLst/>
            <a:rect l="l" t="t" r="r" b="b"/>
            <a:pathLst>
              <a:path w="21600" h="21600">
                <a:moveTo>
                  <a:pt x="0" y="0"/>
                </a:moveTo>
                <a:lnTo>
                  <a:pt x="21600" y="0"/>
                </a:lnTo>
                <a:lnTo>
                  <a:pt x="21600" y="21600"/>
                </a:lnTo>
                <a:lnTo>
                  <a:pt x="0" y="21600"/>
                </a:lnTo>
                <a:lnTo>
                  <a:pt x="0" y="0"/>
                </a:lnTo>
                <a:close/>
              </a:path>
            </a:pathLst>
          </a:custGeom>
          <a:noFill/>
          <a:ln w="0">
            <a:noFill/>
          </a:ln>
        </p:spPr>
        <p:style>
          <a:lnRef idx="0"/>
          <a:fillRef idx="0"/>
          <a:effectRef idx="0"/>
          <a:fontRef idx="minor"/>
        </p:style>
        <p:txBody>
          <a:bodyPr lIns="90000" rIns="90000" tIns="46800" bIns="46800" anchor="t">
            <a:noAutofit/>
          </a:bodyPr>
          <a:p>
            <a:pPr marL="342720" indent="-339840">
              <a:lnSpc>
                <a:spcPct val="80000"/>
              </a:lnSpc>
              <a:spcBef>
                <a:spcPts val="799"/>
              </a:spcBef>
              <a:buNone/>
              <a:tabLst>
                <a:tab algn="l" pos="0"/>
              </a:tabLst>
            </a:pPr>
            <a:r>
              <a:rPr b="1" lang="en-US" sz="3200" spc="-1" strike="noStrike">
                <a:solidFill>
                  <a:srgbClr val="000000"/>
                </a:solidFill>
                <a:latin typeface="Times New Roman"/>
                <a:ea typeface="DejaVu Sans"/>
              </a:rPr>
              <a:t>Shell Scripting:</a:t>
            </a:r>
            <a:endParaRPr b="0" lang="en-IN" sz="3200" spc="-1" strike="noStrike">
              <a:latin typeface="Arial"/>
            </a:endParaRPr>
          </a:p>
          <a:p>
            <a:pPr marL="342720" indent="-339840">
              <a:lnSpc>
                <a:spcPct val="80000"/>
              </a:lnSpc>
              <a:spcBef>
                <a:spcPts val="799"/>
              </a:spcBef>
              <a:buNone/>
              <a:tabLst>
                <a:tab algn="l" pos="0"/>
              </a:tabLst>
            </a:pPr>
            <a:endParaRPr b="0" lang="en-IN" sz="3200" spc="-1" strike="noStrike">
              <a:latin typeface="Arial"/>
            </a:endParaRPr>
          </a:p>
        </p:txBody>
      </p:sp>
      <p:pic>
        <p:nvPicPr>
          <p:cNvPr id="393" name="" descr=""/>
          <p:cNvPicPr/>
          <p:nvPr/>
        </p:nvPicPr>
        <p:blipFill>
          <a:blip r:embed="rId1"/>
          <a:stretch/>
        </p:blipFill>
        <p:spPr>
          <a:xfrm>
            <a:off x="4367880" y="251640"/>
            <a:ext cx="4082760" cy="2242440"/>
          </a:xfrm>
          <a:prstGeom prst="rect">
            <a:avLst/>
          </a:prstGeom>
          <a:ln w="0">
            <a:noFill/>
          </a:ln>
        </p:spPr>
      </p:pic>
      <p:sp>
        <p:nvSpPr>
          <p:cNvPr id="394" name=""/>
          <p:cNvSpPr/>
          <p:nvPr/>
        </p:nvSpPr>
        <p:spPr>
          <a:xfrm>
            <a:off x="251640" y="2645640"/>
            <a:ext cx="9490320" cy="3148200"/>
          </a:xfrm>
          <a:custGeom>
            <a:avLst/>
            <a:gdLst/>
            <a:ahLst/>
            <a:rect l="l" t="t" r="r" b="b"/>
            <a:pathLst>
              <a:path w="21600" h="21600">
                <a:moveTo>
                  <a:pt x="0" y="0"/>
                </a:moveTo>
                <a:lnTo>
                  <a:pt x="21600" y="0"/>
                </a:lnTo>
                <a:lnTo>
                  <a:pt x="21600" y="21600"/>
                </a:lnTo>
                <a:lnTo>
                  <a:pt x="0" y="21600"/>
                </a:lnTo>
                <a:lnTo>
                  <a:pt x="0" y="0"/>
                </a:lnTo>
                <a:close/>
              </a:path>
            </a:pathLst>
          </a:custGeom>
          <a:noFill/>
          <a:ln w="0">
            <a:noFill/>
          </a:ln>
        </p:spPr>
        <p:style>
          <a:lnRef idx="0"/>
          <a:fillRef idx="0"/>
          <a:effectRef idx="0"/>
          <a:fontRef idx="minor"/>
        </p:style>
        <p:txBody>
          <a:bodyPr lIns="90000" rIns="90000" tIns="46800" bIns="46800" anchor="t">
            <a:noAutofit/>
          </a:bodyPr>
          <a:p>
            <a:pPr marL="342720" indent="-339840">
              <a:lnSpc>
                <a:spcPct val="80000"/>
              </a:lnSpc>
              <a:spcBef>
                <a:spcPts val="799"/>
              </a:spcBef>
              <a:buNone/>
              <a:tabLst>
                <a:tab algn="l" pos="0"/>
              </a:tabLst>
            </a:pPr>
            <a:r>
              <a:rPr b="0" lang="en-US" sz="2000" spc="-1" strike="noStrike">
                <a:solidFill>
                  <a:srgbClr val="000000"/>
                </a:solidFill>
                <a:latin typeface="Times New Roman"/>
                <a:ea typeface="DejaVu Sans"/>
              </a:rPr>
              <a:t>	</a:t>
            </a:r>
            <a:r>
              <a:rPr b="0" lang="en-US" sz="2000" spc="-1" strike="noStrike">
                <a:solidFill>
                  <a:srgbClr val="000000"/>
                </a:solidFill>
                <a:latin typeface="Times New Roman"/>
                <a:ea typeface="DejaVu Sans"/>
              </a:rPr>
              <a:t>Shell is user program or it’s environment provided for user interface. Shell is common language interpreter that executes commands read from standard input device (keyboard) or from a file. Shells available in linux</a:t>
            </a:r>
            <a:endParaRPr b="0" lang="en-IN" sz="2000" spc="-1" strike="noStrike">
              <a:latin typeface="Arial"/>
            </a:endParaRPr>
          </a:p>
        </p:txBody>
      </p:sp>
      <p:graphicFrame>
        <p:nvGraphicFramePr>
          <p:cNvPr id="395" name=""/>
          <p:cNvGraphicFramePr/>
          <p:nvPr/>
        </p:nvGraphicFramePr>
        <p:xfrm>
          <a:off x="671760" y="3402000"/>
          <a:ext cx="8652960" cy="2098440"/>
        </p:xfrm>
        <a:graphic>
          <a:graphicData uri="http://schemas.openxmlformats.org/drawingml/2006/table">
            <a:tbl>
              <a:tblPr/>
              <a:tblGrid>
                <a:gridCol w="1728720"/>
                <a:gridCol w="1529640"/>
                <a:gridCol w="1729440"/>
                <a:gridCol w="3665520"/>
              </a:tblGrid>
              <a:tr h="213480">
                <a:tc>
                  <a:txBody>
                    <a:bodyPr lIns="7560" rIns="7560" anchor="ctr">
                      <a:noAutofit/>
                    </a:bodyPr>
                    <a:p>
                      <a:pPr algn="ctr">
                        <a:lnSpc>
                          <a:spcPct val="93000"/>
                        </a:lnSpc>
                        <a:buNone/>
                        <a:tabLst>
                          <a:tab algn="l" pos="0"/>
                          <a:tab algn="l" pos="914400"/>
                          <a:tab algn="l" pos="1828800"/>
                          <a:tab algn="l" pos="2743200"/>
                          <a:tab algn="l" pos="3657600"/>
                          <a:tab algn="l" pos="4572000"/>
                          <a:tab algn="l" pos="5486400"/>
                          <a:tab algn="l" pos="6400800"/>
                          <a:tab algn="l" pos="7315200"/>
                          <a:tab algn="l" pos="8229600"/>
                          <a:tab algn="l" pos="9144000"/>
                          <a:tab algn="l" pos="10058400"/>
                          <a:tab algn="l" pos="10332720"/>
                          <a:tab algn="l" pos="10782000"/>
                        </a:tabLst>
                      </a:pPr>
                      <a:r>
                        <a:rPr b="1" lang="en-US" sz="1400" spc="-1" strike="noStrike">
                          <a:solidFill>
                            <a:srgbClr val="000000"/>
                          </a:solidFill>
                          <a:latin typeface="Times New Roman"/>
                        </a:rPr>
                        <a:t>Shell Name</a:t>
                      </a:r>
                      <a:endParaRPr b="0" lang="en-IN" sz="1400" spc="-1" strike="noStrike">
                        <a:latin typeface="Arial"/>
                      </a:endParaRPr>
                    </a:p>
                  </a:txBody>
                  <a:tcPr anchor="ctr" marL="7560" marR="7560">
                    <a:lnL>
                      <a:noFill/>
                    </a:lnL>
                    <a:lnR>
                      <a:noFill/>
                    </a:lnR>
                    <a:lnT>
                      <a:noFill/>
                    </a:lnT>
                    <a:lnB>
                      <a:noFill/>
                    </a:lnB>
                    <a:solidFill>
                      <a:srgbClr val="cccccc"/>
                    </a:solidFill>
                  </a:tcPr>
                </a:tc>
                <a:tc>
                  <a:txBody>
                    <a:bodyPr lIns="7560" rIns="7560" anchor="ctr">
                      <a:noAutofit/>
                    </a:bodyPr>
                    <a:p>
                      <a:pPr algn="ctr">
                        <a:lnSpc>
                          <a:spcPct val="93000"/>
                        </a:lnSpc>
                        <a:buNone/>
                        <a:tabLst>
                          <a:tab algn="l" pos="0"/>
                          <a:tab algn="l" pos="914400"/>
                          <a:tab algn="l" pos="1828800"/>
                          <a:tab algn="l" pos="2743200"/>
                          <a:tab algn="l" pos="3657600"/>
                          <a:tab algn="l" pos="4572000"/>
                          <a:tab algn="l" pos="5486400"/>
                          <a:tab algn="l" pos="6400800"/>
                          <a:tab algn="l" pos="7315200"/>
                          <a:tab algn="l" pos="8229600"/>
                          <a:tab algn="l" pos="9144000"/>
                          <a:tab algn="l" pos="10058400"/>
                          <a:tab algn="l" pos="10332720"/>
                          <a:tab algn="l" pos="10782000"/>
                        </a:tabLst>
                      </a:pPr>
                      <a:r>
                        <a:rPr b="1" lang="en-US" sz="1400" spc="-1" strike="noStrike">
                          <a:solidFill>
                            <a:srgbClr val="000000"/>
                          </a:solidFill>
                          <a:latin typeface="Times New Roman"/>
                        </a:rPr>
                        <a:t>Developed by</a:t>
                      </a:r>
                      <a:endParaRPr b="0" lang="en-IN" sz="1400" spc="-1" strike="noStrike">
                        <a:latin typeface="Arial"/>
                      </a:endParaRPr>
                    </a:p>
                  </a:txBody>
                  <a:tcPr anchor="ctr" marL="7560" marR="7560">
                    <a:lnL>
                      <a:noFill/>
                    </a:lnL>
                    <a:lnR>
                      <a:noFill/>
                    </a:lnR>
                    <a:lnT>
                      <a:noFill/>
                    </a:lnT>
                    <a:lnB>
                      <a:noFill/>
                    </a:lnB>
                    <a:solidFill>
                      <a:srgbClr val="cccccc"/>
                    </a:solidFill>
                  </a:tcPr>
                </a:tc>
                <a:tc>
                  <a:txBody>
                    <a:bodyPr lIns="7560" rIns="7560" anchor="ctr">
                      <a:noAutofit/>
                    </a:bodyPr>
                    <a:p>
                      <a:pPr algn="ctr">
                        <a:lnSpc>
                          <a:spcPct val="93000"/>
                        </a:lnSpc>
                        <a:buNone/>
                        <a:tabLst>
                          <a:tab algn="l" pos="0"/>
                          <a:tab algn="l" pos="914400"/>
                          <a:tab algn="l" pos="1828800"/>
                          <a:tab algn="l" pos="2743200"/>
                          <a:tab algn="l" pos="3657600"/>
                          <a:tab algn="l" pos="4572000"/>
                          <a:tab algn="l" pos="5486400"/>
                          <a:tab algn="l" pos="6400800"/>
                          <a:tab algn="l" pos="7315200"/>
                          <a:tab algn="l" pos="8229600"/>
                          <a:tab algn="l" pos="9144000"/>
                          <a:tab algn="l" pos="10058400"/>
                          <a:tab algn="l" pos="10332720"/>
                          <a:tab algn="l" pos="10782000"/>
                        </a:tabLst>
                      </a:pPr>
                      <a:r>
                        <a:rPr b="1" lang="en-US" sz="1400" spc="-1" strike="noStrike">
                          <a:solidFill>
                            <a:srgbClr val="000000"/>
                          </a:solidFill>
                          <a:latin typeface="Times New Roman"/>
                        </a:rPr>
                        <a:t>Where</a:t>
                      </a:r>
                      <a:endParaRPr b="0" lang="en-IN" sz="1400" spc="-1" strike="noStrike">
                        <a:latin typeface="Arial"/>
                      </a:endParaRPr>
                    </a:p>
                  </a:txBody>
                  <a:tcPr anchor="ctr" marL="7560" marR="7560">
                    <a:lnL>
                      <a:noFill/>
                    </a:lnL>
                    <a:lnR>
                      <a:noFill/>
                    </a:lnR>
                    <a:lnT>
                      <a:noFill/>
                    </a:lnT>
                    <a:lnB>
                      <a:noFill/>
                    </a:lnB>
                    <a:solidFill>
                      <a:srgbClr val="cccccc"/>
                    </a:solidFill>
                  </a:tcPr>
                </a:tc>
                <a:tc>
                  <a:txBody>
                    <a:bodyPr lIns="7560" rIns="7560" anchor="ctr">
                      <a:noAutofit/>
                    </a:bodyPr>
                    <a:p>
                      <a:pPr algn="ctr">
                        <a:lnSpc>
                          <a:spcPct val="93000"/>
                        </a:lnSpc>
                        <a:buNone/>
                        <a:tabLst>
                          <a:tab algn="l" pos="0"/>
                          <a:tab algn="l" pos="914400"/>
                          <a:tab algn="l" pos="1828800"/>
                          <a:tab algn="l" pos="2743200"/>
                          <a:tab algn="l" pos="3657600"/>
                          <a:tab algn="l" pos="4572000"/>
                          <a:tab algn="l" pos="5486400"/>
                          <a:tab algn="l" pos="6400800"/>
                          <a:tab algn="l" pos="7315200"/>
                          <a:tab algn="l" pos="8229600"/>
                          <a:tab algn="l" pos="9144000"/>
                          <a:tab algn="l" pos="10058400"/>
                          <a:tab algn="l" pos="10332720"/>
                          <a:tab algn="l" pos="10782000"/>
                        </a:tabLst>
                      </a:pPr>
                      <a:r>
                        <a:rPr b="1" lang="en-US" sz="1400" spc="-1" strike="noStrike">
                          <a:solidFill>
                            <a:srgbClr val="000000"/>
                          </a:solidFill>
                          <a:latin typeface="Times New Roman"/>
                        </a:rPr>
                        <a:t>Remark</a:t>
                      </a:r>
                      <a:endParaRPr b="0" lang="en-IN" sz="1400" spc="-1" strike="noStrike">
                        <a:latin typeface="Arial"/>
                      </a:endParaRPr>
                    </a:p>
                  </a:txBody>
                  <a:tcPr anchor="ctr" marL="7560" marR="7560">
                    <a:lnL>
                      <a:noFill/>
                    </a:lnL>
                    <a:lnR>
                      <a:noFill/>
                    </a:lnR>
                    <a:lnT>
                      <a:noFill/>
                    </a:lnT>
                    <a:lnB>
                      <a:noFill/>
                    </a:lnB>
                    <a:solidFill>
                      <a:srgbClr val="cccccc"/>
                    </a:solidFill>
                  </a:tcPr>
                </a:tc>
              </a:tr>
              <a:tr h="624600">
                <a:tc>
                  <a:txBody>
                    <a:bodyPr lIns="7560" rIns="7560" anchor="t">
                      <a:noAutofit/>
                    </a:bodyPr>
                    <a:p>
                      <a:pPr algn="ctr">
                        <a:lnSpc>
                          <a:spcPct val="93000"/>
                        </a:lnSpc>
                        <a:buNone/>
                        <a:tabLst>
                          <a:tab algn="l" pos="0"/>
                          <a:tab algn="l" pos="914400"/>
                          <a:tab algn="l" pos="1828800"/>
                          <a:tab algn="l" pos="2743200"/>
                          <a:tab algn="l" pos="3657600"/>
                          <a:tab algn="l" pos="4572000"/>
                          <a:tab algn="l" pos="5486400"/>
                          <a:tab algn="l" pos="6400800"/>
                          <a:tab algn="l" pos="7315200"/>
                          <a:tab algn="l" pos="8229600"/>
                          <a:tab algn="l" pos="9144000"/>
                          <a:tab algn="l" pos="10058400"/>
                          <a:tab algn="l" pos="10332720"/>
                          <a:tab algn="l" pos="10782000"/>
                        </a:tabLst>
                      </a:pPr>
                      <a:r>
                        <a:rPr b="0" lang="en-US" sz="1400" spc="-1" strike="noStrike">
                          <a:solidFill>
                            <a:srgbClr val="000000"/>
                          </a:solidFill>
                          <a:latin typeface="Times New Roman"/>
                        </a:rPr>
                        <a:t>BASH ( Bourne-Again SHell )</a:t>
                      </a:r>
                      <a:endParaRPr b="0" lang="en-IN" sz="1400" spc="-1" strike="noStrike">
                        <a:latin typeface="Arial"/>
                      </a:endParaRPr>
                    </a:p>
                  </a:txBody>
                  <a:tcPr anchor="t" marL="7560" marR="7560">
                    <a:lnL>
                      <a:noFill/>
                    </a:lnL>
                    <a:lnR>
                      <a:noFill/>
                    </a:lnR>
                    <a:lnT>
                      <a:noFill/>
                    </a:lnT>
                    <a:lnB>
                      <a:noFill/>
                    </a:lnB>
                    <a:noFill/>
                  </a:tcPr>
                </a:tc>
                <a:tc>
                  <a:txBody>
                    <a:bodyPr lIns="7560" rIns="7560" anchor="t">
                      <a:noAutofit/>
                    </a:bodyPr>
                    <a:p>
                      <a:pPr algn="ctr">
                        <a:lnSpc>
                          <a:spcPct val="93000"/>
                        </a:lnSpc>
                        <a:buNone/>
                        <a:tabLst>
                          <a:tab algn="l" pos="0"/>
                          <a:tab algn="l" pos="914400"/>
                          <a:tab algn="l" pos="1828800"/>
                          <a:tab algn="l" pos="2743200"/>
                          <a:tab algn="l" pos="3657600"/>
                          <a:tab algn="l" pos="4572000"/>
                          <a:tab algn="l" pos="5486400"/>
                          <a:tab algn="l" pos="6400800"/>
                          <a:tab algn="l" pos="7315200"/>
                          <a:tab algn="l" pos="8229600"/>
                          <a:tab algn="l" pos="9144000"/>
                          <a:tab algn="l" pos="10058400"/>
                          <a:tab algn="l" pos="10332720"/>
                          <a:tab algn="l" pos="10782000"/>
                        </a:tabLst>
                      </a:pPr>
                      <a:r>
                        <a:rPr b="0" lang="en-US" sz="1400" spc="-1" strike="noStrike">
                          <a:solidFill>
                            <a:srgbClr val="000000"/>
                          </a:solidFill>
                          <a:latin typeface="Times New Roman"/>
                        </a:rPr>
                        <a:t>Brian Fox and Chet Ramey</a:t>
                      </a:r>
                      <a:br>
                        <a:rPr sz="1400"/>
                      </a:br>
                      <a:endParaRPr b="0" lang="en-IN" sz="1400" spc="-1" strike="noStrike">
                        <a:latin typeface="Arial"/>
                      </a:endParaRPr>
                    </a:p>
                  </a:txBody>
                  <a:tcPr anchor="t" marL="7560" marR="7560">
                    <a:lnL>
                      <a:noFill/>
                    </a:lnL>
                    <a:lnR>
                      <a:noFill/>
                    </a:lnR>
                    <a:lnT>
                      <a:noFill/>
                    </a:lnT>
                    <a:lnB>
                      <a:noFill/>
                    </a:lnB>
                    <a:noFill/>
                  </a:tcPr>
                </a:tc>
                <a:tc>
                  <a:txBody>
                    <a:bodyPr lIns="7560" rIns="7560" anchor="t">
                      <a:noAutofit/>
                    </a:bodyPr>
                    <a:p>
                      <a:pPr algn="ctr">
                        <a:lnSpc>
                          <a:spcPct val="93000"/>
                        </a:lnSpc>
                        <a:buNone/>
                        <a:tabLst>
                          <a:tab algn="l" pos="0"/>
                          <a:tab algn="l" pos="914400"/>
                          <a:tab algn="l" pos="1828800"/>
                          <a:tab algn="l" pos="2743200"/>
                          <a:tab algn="l" pos="3657600"/>
                          <a:tab algn="l" pos="4572000"/>
                          <a:tab algn="l" pos="5486400"/>
                          <a:tab algn="l" pos="6400800"/>
                          <a:tab algn="l" pos="7315200"/>
                          <a:tab algn="l" pos="8229600"/>
                          <a:tab algn="l" pos="9144000"/>
                          <a:tab algn="l" pos="10058400"/>
                          <a:tab algn="l" pos="10332720"/>
                          <a:tab algn="l" pos="10782000"/>
                        </a:tabLst>
                      </a:pPr>
                      <a:r>
                        <a:rPr b="0" lang="en-US" sz="1400" spc="-1" strike="noStrike">
                          <a:solidFill>
                            <a:srgbClr val="000000"/>
                          </a:solidFill>
                          <a:latin typeface="Times New Roman"/>
                        </a:rPr>
                        <a:t>Free Software Foundation</a:t>
                      </a:r>
                      <a:br>
                        <a:rPr sz="1400"/>
                      </a:br>
                      <a:endParaRPr b="0" lang="en-IN" sz="1400" spc="-1" strike="noStrike">
                        <a:latin typeface="Arial"/>
                      </a:endParaRPr>
                    </a:p>
                  </a:txBody>
                  <a:tcPr anchor="t" marL="7560" marR="7560">
                    <a:lnL>
                      <a:noFill/>
                    </a:lnL>
                    <a:lnR>
                      <a:noFill/>
                    </a:lnR>
                    <a:lnT>
                      <a:noFill/>
                    </a:lnT>
                    <a:lnB>
                      <a:noFill/>
                    </a:lnB>
                    <a:noFill/>
                  </a:tcPr>
                </a:tc>
                <a:tc>
                  <a:txBody>
                    <a:bodyPr lIns="7560" rIns="7560" anchor="t">
                      <a:noAutofit/>
                    </a:bodyPr>
                    <a:p>
                      <a:pPr algn="ctr">
                        <a:lnSpc>
                          <a:spcPct val="93000"/>
                        </a:lnSpc>
                        <a:buNone/>
                        <a:tabLst>
                          <a:tab algn="l" pos="0"/>
                          <a:tab algn="l" pos="914400"/>
                          <a:tab algn="l" pos="1828800"/>
                          <a:tab algn="l" pos="2743200"/>
                          <a:tab algn="l" pos="3657600"/>
                          <a:tab algn="l" pos="4572000"/>
                          <a:tab algn="l" pos="5486400"/>
                          <a:tab algn="l" pos="6400800"/>
                          <a:tab algn="l" pos="7315200"/>
                          <a:tab algn="l" pos="8229600"/>
                          <a:tab algn="l" pos="9144000"/>
                          <a:tab algn="l" pos="10058400"/>
                          <a:tab algn="l" pos="10332720"/>
                          <a:tab algn="l" pos="10782000"/>
                        </a:tabLst>
                      </a:pPr>
                      <a:r>
                        <a:rPr b="0" lang="en-US" sz="1400" spc="-1" strike="noStrike">
                          <a:solidFill>
                            <a:srgbClr val="000000"/>
                          </a:solidFill>
                          <a:latin typeface="Times New Roman"/>
                        </a:rPr>
                        <a:t>Most common shell in Linux. It's Freeware shell.</a:t>
                      </a:r>
                      <a:endParaRPr b="0" lang="en-IN" sz="1400" spc="-1" strike="noStrike">
                        <a:latin typeface="Arial"/>
                      </a:endParaRPr>
                    </a:p>
                  </a:txBody>
                  <a:tcPr anchor="t" marL="7560" marR="7560">
                    <a:lnL>
                      <a:noFill/>
                    </a:lnL>
                    <a:lnR>
                      <a:noFill/>
                    </a:lnR>
                    <a:lnT>
                      <a:noFill/>
                    </a:lnT>
                    <a:lnB>
                      <a:noFill/>
                    </a:lnB>
                    <a:noFill/>
                  </a:tcPr>
                </a:tc>
              </a:tr>
              <a:tr h="437760">
                <a:tc>
                  <a:txBody>
                    <a:bodyPr lIns="7560" rIns="7560" anchor="t">
                      <a:noAutofit/>
                    </a:bodyPr>
                    <a:p>
                      <a:pPr algn="ctr">
                        <a:lnSpc>
                          <a:spcPct val="93000"/>
                        </a:lnSpc>
                        <a:buNone/>
                        <a:tabLst>
                          <a:tab algn="l" pos="0"/>
                          <a:tab algn="l" pos="914400"/>
                          <a:tab algn="l" pos="1828800"/>
                          <a:tab algn="l" pos="2743200"/>
                          <a:tab algn="l" pos="3657600"/>
                          <a:tab algn="l" pos="4572000"/>
                          <a:tab algn="l" pos="5486400"/>
                          <a:tab algn="l" pos="6400800"/>
                          <a:tab algn="l" pos="7315200"/>
                          <a:tab algn="l" pos="8229600"/>
                          <a:tab algn="l" pos="9144000"/>
                          <a:tab algn="l" pos="10058400"/>
                          <a:tab algn="l" pos="10332720"/>
                          <a:tab algn="l" pos="10782000"/>
                        </a:tabLst>
                      </a:pPr>
                      <a:r>
                        <a:rPr b="0" lang="en-US" sz="1400" spc="-1" strike="noStrike">
                          <a:solidFill>
                            <a:srgbClr val="000000"/>
                          </a:solidFill>
                          <a:latin typeface="Times New Roman"/>
                        </a:rPr>
                        <a:t>CSH (C SHell)</a:t>
                      </a:r>
                      <a:endParaRPr b="0" lang="en-IN" sz="1400" spc="-1" strike="noStrike">
                        <a:latin typeface="Arial"/>
                      </a:endParaRPr>
                    </a:p>
                  </a:txBody>
                  <a:tcPr anchor="t" marL="7560" marR="7560">
                    <a:lnL>
                      <a:noFill/>
                    </a:lnL>
                    <a:lnR>
                      <a:noFill/>
                    </a:lnR>
                    <a:lnT>
                      <a:noFill/>
                    </a:lnT>
                    <a:lnB>
                      <a:noFill/>
                    </a:lnB>
                    <a:noFill/>
                  </a:tcPr>
                </a:tc>
                <a:tc>
                  <a:txBody>
                    <a:bodyPr lIns="7560" rIns="7560" anchor="t">
                      <a:noAutofit/>
                    </a:bodyPr>
                    <a:p>
                      <a:pPr algn="ctr">
                        <a:lnSpc>
                          <a:spcPct val="93000"/>
                        </a:lnSpc>
                        <a:buNone/>
                        <a:tabLst>
                          <a:tab algn="l" pos="0"/>
                          <a:tab algn="l" pos="914400"/>
                          <a:tab algn="l" pos="1828800"/>
                          <a:tab algn="l" pos="2743200"/>
                          <a:tab algn="l" pos="3657600"/>
                          <a:tab algn="l" pos="4572000"/>
                          <a:tab algn="l" pos="5486400"/>
                          <a:tab algn="l" pos="6400800"/>
                          <a:tab algn="l" pos="7315200"/>
                          <a:tab algn="l" pos="8229600"/>
                          <a:tab algn="l" pos="9144000"/>
                          <a:tab algn="l" pos="10058400"/>
                          <a:tab algn="l" pos="10332720"/>
                          <a:tab algn="l" pos="10782000"/>
                        </a:tabLst>
                      </a:pPr>
                      <a:r>
                        <a:rPr b="0" lang="en-US" sz="1400" spc="-1" strike="noStrike">
                          <a:solidFill>
                            <a:srgbClr val="000000"/>
                          </a:solidFill>
                          <a:latin typeface="Times New Roman"/>
                        </a:rPr>
                        <a:t>Bill Joy</a:t>
                      </a:r>
                      <a:endParaRPr b="0" lang="en-IN" sz="1400" spc="-1" strike="noStrike">
                        <a:latin typeface="Arial"/>
                      </a:endParaRPr>
                    </a:p>
                  </a:txBody>
                  <a:tcPr anchor="t" marL="7560" marR="7560">
                    <a:lnL>
                      <a:noFill/>
                    </a:lnL>
                    <a:lnR>
                      <a:noFill/>
                    </a:lnR>
                    <a:lnT>
                      <a:noFill/>
                    </a:lnT>
                    <a:lnB>
                      <a:noFill/>
                    </a:lnB>
                    <a:noFill/>
                  </a:tcPr>
                </a:tc>
                <a:tc>
                  <a:txBody>
                    <a:bodyPr lIns="7560" rIns="7560" anchor="t">
                      <a:noAutofit/>
                    </a:bodyPr>
                    <a:p>
                      <a:pPr algn="ctr">
                        <a:lnSpc>
                          <a:spcPct val="93000"/>
                        </a:lnSpc>
                        <a:buNone/>
                        <a:tabLst>
                          <a:tab algn="l" pos="0"/>
                          <a:tab algn="l" pos="914400"/>
                          <a:tab algn="l" pos="1828800"/>
                          <a:tab algn="l" pos="2743200"/>
                          <a:tab algn="l" pos="3657600"/>
                          <a:tab algn="l" pos="4572000"/>
                          <a:tab algn="l" pos="5486400"/>
                          <a:tab algn="l" pos="6400800"/>
                          <a:tab algn="l" pos="7315200"/>
                          <a:tab algn="l" pos="8229600"/>
                          <a:tab algn="l" pos="9144000"/>
                          <a:tab algn="l" pos="10058400"/>
                          <a:tab algn="l" pos="10332720"/>
                          <a:tab algn="l" pos="10782000"/>
                        </a:tabLst>
                      </a:pPr>
                      <a:r>
                        <a:rPr b="0" lang="en-US" sz="1400" spc="-1" strike="noStrike">
                          <a:solidFill>
                            <a:srgbClr val="000000"/>
                          </a:solidFill>
                          <a:latin typeface="Times New Roman"/>
                        </a:rPr>
                        <a:t>University of California (For BSD)</a:t>
                      </a:r>
                      <a:endParaRPr b="0" lang="en-IN" sz="1400" spc="-1" strike="noStrike">
                        <a:latin typeface="Arial"/>
                      </a:endParaRPr>
                    </a:p>
                  </a:txBody>
                  <a:tcPr anchor="t" marL="7560" marR="7560">
                    <a:lnL>
                      <a:noFill/>
                    </a:lnL>
                    <a:lnR>
                      <a:noFill/>
                    </a:lnR>
                    <a:lnT>
                      <a:noFill/>
                    </a:lnT>
                    <a:lnB>
                      <a:noFill/>
                    </a:lnB>
                    <a:noFill/>
                  </a:tcPr>
                </a:tc>
                <a:tc>
                  <a:txBody>
                    <a:bodyPr lIns="7560" rIns="7560" anchor="t">
                      <a:noAutofit/>
                    </a:bodyPr>
                    <a:p>
                      <a:pPr algn="ctr">
                        <a:lnSpc>
                          <a:spcPct val="93000"/>
                        </a:lnSpc>
                        <a:buNone/>
                        <a:tabLst>
                          <a:tab algn="l" pos="0"/>
                          <a:tab algn="l" pos="914400"/>
                          <a:tab algn="l" pos="1828800"/>
                          <a:tab algn="l" pos="2743200"/>
                          <a:tab algn="l" pos="3657600"/>
                          <a:tab algn="l" pos="4572000"/>
                          <a:tab algn="l" pos="5486400"/>
                          <a:tab algn="l" pos="6400800"/>
                          <a:tab algn="l" pos="7315200"/>
                          <a:tab algn="l" pos="8229600"/>
                          <a:tab algn="l" pos="9144000"/>
                          <a:tab algn="l" pos="10058400"/>
                          <a:tab algn="l" pos="10332720"/>
                          <a:tab algn="l" pos="10782000"/>
                        </a:tabLst>
                      </a:pPr>
                      <a:r>
                        <a:rPr b="0" lang="en-US" sz="1400" spc="-1" strike="noStrike">
                          <a:solidFill>
                            <a:srgbClr val="000000"/>
                          </a:solidFill>
                          <a:latin typeface="Times New Roman"/>
                        </a:rPr>
                        <a:t>The C shell's syntax and usage are very similar to</a:t>
                      </a:r>
                      <a:br>
                        <a:rPr sz="1400"/>
                      </a:br>
                      <a:r>
                        <a:rPr b="0" lang="en-US" sz="1400" spc="-1" strike="noStrike">
                          <a:solidFill>
                            <a:srgbClr val="000000"/>
                          </a:solidFill>
                          <a:latin typeface="Times New Roman"/>
                        </a:rPr>
                        <a:t>the C programming language.</a:t>
                      </a:r>
                      <a:endParaRPr b="0" lang="en-IN" sz="1400" spc="-1" strike="noStrike">
                        <a:latin typeface="Arial"/>
                      </a:endParaRPr>
                    </a:p>
                  </a:txBody>
                  <a:tcPr anchor="t" marL="7560" marR="7560">
                    <a:lnL>
                      <a:noFill/>
                    </a:lnL>
                    <a:lnR>
                      <a:noFill/>
                    </a:lnR>
                    <a:lnT>
                      <a:noFill/>
                    </a:lnT>
                    <a:lnB>
                      <a:noFill/>
                    </a:lnB>
                    <a:noFill/>
                  </a:tcPr>
                </a:tc>
              </a:tr>
              <a:tr h="213480">
                <a:tc>
                  <a:txBody>
                    <a:bodyPr lIns="7560" rIns="7560" anchor="t">
                      <a:noAutofit/>
                    </a:bodyPr>
                    <a:p>
                      <a:pPr algn="ctr">
                        <a:lnSpc>
                          <a:spcPct val="93000"/>
                        </a:lnSpc>
                        <a:buNone/>
                        <a:tabLst>
                          <a:tab algn="l" pos="0"/>
                          <a:tab algn="l" pos="914400"/>
                          <a:tab algn="l" pos="1828800"/>
                          <a:tab algn="l" pos="2743200"/>
                          <a:tab algn="l" pos="3657600"/>
                          <a:tab algn="l" pos="4572000"/>
                          <a:tab algn="l" pos="5486400"/>
                          <a:tab algn="l" pos="6400800"/>
                          <a:tab algn="l" pos="7315200"/>
                          <a:tab algn="l" pos="8229600"/>
                          <a:tab algn="l" pos="9144000"/>
                          <a:tab algn="l" pos="10058400"/>
                          <a:tab algn="l" pos="10332720"/>
                          <a:tab algn="l" pos="10782000"/>
                        </a:tabLst>
                      </a:pPr>
                      <a:r>
                        <a:rPr b="0" lang="en-US" sz="1400" spc="-1" strike="noStrike">
                          <a:solidFill>
                            <a:srgbClr val="000000"/>
                          </a:solidFill>
                          <a:latin typeface="Times New Roman"/>
                        </a:rPr>
                        <a:t>KSH (Korn SHell)</a:t>
                      </a:r>
                      <a:endParaRPr b="0" lang="en-IN" sz="1400" spc="-1" strike="noStrike">
                        <a:latin typeface="Arial"/>
                      </a:endParaRPr>
                    </a:p>
                  </a:txBody>
                  <a:tcPr anchor="t" marL="7560" marR="7560">
                    <a:lnL>
                      <a:noFill/>
                    </a:lnL>
                    <a:lnR>
                      <a:noFill/>
                    </a:lnR>
                    <a:lnT>
                      <a:noFill/>
                    </a:lnT>
                    <a:lnB>
                      <a:noFill/>
                    </a:lnB>
                    <a:noFill/>
                  </a:tcPr>
                </a:tc>
                <a:tc>
                  <a:txBody>
                    <a:bodyPr lIns="7560" rIns="7560" anchor="t">
                      <a:noAutofit/>
                    </a:bodyPr>
                    <a:p>
                      <a:pPr algn="ctr">
                        <a:lnSpc>
                          <a:spcPct val="93000"/>
                        </a:lnSpc>
                        <a:buNone/>
                        <a:tabLst>
                          <a:tab algn="l" pos="0"/>
                          <a:tab algn="l" pos="914400"/>
                          <a:tab algn="l" pos="1828800"/>
                          <a:tab algn="l" pos="2743200"/>
                          <a:tab algn="l" pos="3657600"/>
                          <a:tab algn="l" pos="4572000"/>
                          <a:tab algn="l" pos="5486400"/>
                          <a:tab algn="l" pos="6400800"/>
                          <a:tab algn="l" pos="7315200"/>
                          <a:tab algn="l" pos="8229600"/>
                          <a:tab algn="l" pos="9144000"/>
                          <a:tab algn="l" pos="10058400"/>
                          <a:tab algn="l" pos="10332720"/>
                          <a:tab algn="l" pos="10782000"/>
                        </a:tabLst>
                      </a:pPr>
                      <a:r>
                        <a:rPr b="0" lang="en-US" sz="1400" spc="-1" strike="noStrike">
                          <a:solidFill>
                            <a:srgbClr val="000000"/>
                          </a:solidFill>
                          <a:latin typeface="Times New Roman"/>
                        </a:rPr>
                        <a:t>David Korn</a:t>
                      </a:r>
                      <a:endParaRPr b="0" lang="en-IN" sz="1400" spc="-1" strike="noStrike">
                        <a:latin typeface="Arial"/>
                      </a:endParaRPr>
                    </a:p>
                  </a:txBody>
                  <a:tcPr anchor="t" marL="7560" marR="7560">
                    <a:lnL>
                      <a:noFill/>
                    </a:lnL>
                    <a:lnR>
                      <a:noFill/>
                    </a:lnR>
                    <a:lnT>
                      <a:noFill/>
                    </a:lnT>
                    <a:lnB>
                      <a:noFill/>
                    </a:lnB>
                    <a:noFill/>
                  </a:tcPr>
                </a:tc>
                <a:tc>
                  <a:txBody>
                    <a:bodyPr lIns="7560" rIns="7560" anchor="t">
                      <a:noAutofit/>
                    </a:bodyPr>
                    <a:p>
                      <a:pPr algn="ctr">
                        <a:lnSpc>
                          <a:spcPct val="93000"/>
                        </a:lnSpc>
                        <a:buNone/>
                        <a:tabLst>
                          <a:tab algn="l" pos="0"/>
                          <a:tab algn="l" pos="914400"/>
                          <a:tab algn="l" pos="1828800"/>
                          <a:tab algn="l" pos="2743200"/>
                          <a:tab algn="l" pos="3657600"/>
                          <a:tab algn="l" pos="4572000"/>
                          <a:tab algn="l" pos="5486400"/>
                          <a:tab algn="l" pos="6400800"/>
                          <a:tab algn="l" pos="7315200"/>
                          <a:tab algn="l" pos="8229600"/>
                          <a:tab algn="l" pos="9144000"/>
                          <a:tab algn="l" pos="10058400"/>
                          <a:tab algn="l" pos="10332720"/>
                          <a:tab algn="l" pos="10782000"/>
                        </a:tabLst>
                      </a:pPr>
                      <a:r>
                        <a:rPr b="0" lang="en-US" sz="1400" spc="-1" strike="noStrike">
                          <a:solidFill>
                            <a:srgbClr val="000000"/>
                          </a:solidFill>
                          <a:latin typeface="Times New Roman"/>
                        </a:rPr>
                        <a:t>AT &amp; T Bell Labs</a:t>
                      </a:r>
                      <a:endParaRPr b="0" lang="en-IN" sz="1400" spc="-1" strike="noStrike">
                        <a:latin typeface="Arial"/>
                      </a:endParaRPr>
                    </a:p>
                  </a:txBody>
                  <a:tcPr anchor="t" marL="7560" marR="7560">
                    <a:lnL>
                      <a:noFill/>
                    </a:lnL>
                    <a:lnR>
                      <a:noFill/>
                    </a:lnR>
                    <a:lnT>
                      <a:noFill/>
                    </a:lnT>
                    <a:lnB>
                      <a:noFill/>
                    </a:lnB>
                    <a:noFill/>
                  </a:tcPr>
                </a:tc>
                <a:tc>
                  <a:txBody>
                    <a:bodyPr lIns="7560" rIns="7560" anchor="t">
                      <a:noAutofit/>
                    </a:bodyPr>
                    <a:p>
                      <a:pPr algn="ctr">
                        <a:lnSpc>
                          <a:spcPct val="93000"/>
                        </a:lnSpc>
                        <a:buNone/>
                        <a:tabLst>
                          <a:tab algn="l" pos="0"/>
                          <a:tab algn="l" pos="914400"/>
                          <a:tab algn="l" pos="1828800"/>
                          <a:tab algn="l" pos="2743200"/>
                          <a:tab algn="l" pos="3657600"/>
                          <a:tab algn="l" pos="4572000"/>
                          <a:tab algn="l" pos="5486400"/>
                          <a:tab algn="l" pos="6400800"/>
                          <a:tab algn="l" pos="7315200"/>
                          <a:tab algn="l" pos="8229600"/>
                          <a:tab algn="l" pos="9144000"/>
                          <a:tab algn="l" pos="10058400"/>
                          <a:tab algn="l" pos="10332720"/>
                          <a:tab algn="l" pos="10782000"/>
                        </a:tabLst>
                      </a:pPr>
                      <a:r>
                        <a:rPr b="0" lang="en-US" sz="1400" spc="-1" strike="noStrike">
                          <a:solidFill>
                            <a:srgbClr val="000000"/>
                          </a:solidFill>
                          <a:latin typeface="Times New Roman"/>
                        </a:rPr>
                        <a:t>--</a:t>
                      </a:r>
                      <a:endParaRPr b="0" lang="en-IN" sz="1400" spc="-1" strike="noStrike">
                        <a:latin typeface="Arial"/>
                      </a:endParaRPr>
                    </a:p>
                  </a:txBody>
                  <a:tcPr anchor="t" marL="7560" marR="7560">
                    <a:lnL>
                      <a:noFill/>
                    </a:lnL>
                    <a:lnR>
                      <a:noFill/>
                    </a:lnR>
                    <a:lnT>
                      <a:noFill/>
                    </a:lnT>
                    <a:lnB>
                      <a:noFill/>
                    </a:lnB>
                    <a:noFill/>
                  </a:tcPr>
                </a:tc>
              </a:tr>
              <a:tr h="609480">
                <a:tc>
                  <a:txBody>
                    <a:bodyPr lIns="7560" rIns="7560" anchor="t">
                      <a:noAutofit/>
                    </a:bodyPr>
                    <a:p>
                      <a:pPr algn="ctr">
                        <a:lnSpc>
                          <a:spcPct val="93000"/>
                        </a:lnSpc>
                        <a:buNone/>
                        <a:tabLst>
                          <a:tab algn="l" pos="0"/>
                          <a:tab algn="l" pos="914400"/>
                          <a:tab algn="l" pos="1828800"/>
                          <a:tab algn="l" pos="2743200"/>
                          <a:tab algn="l" pos="3657600"/>
                          <a:tab algn="l" pos="4572000"/>
                          <a:tab algn="l" pos="5486400"/>
                          <a:tab algn="l" pos="6400800"/>
                          <a:tab algn="l" pos="7315200"/>
                          <a:tab algn="l" pos="8229600"/>
                          <a:tab algn="l" pos="9144000"/>
                          <a:tab algn="l" pos="10058400"/>
                          <a:tab algn="l" pos="10332720"/>
                          <a:tab algn="l" pos="10782000"/>
                        </a:tabLst>
                      </a:pPr>
                      <a:r>
                        <a:rPr b="0" lang="en-US" sz="1400" spc="-1" strike="noStrike">
                          <a:solidFill>
                            <a:srgbClr val="000000"/>
                          </a:solidFill>
                          <a:latin typeface="Times New Roman"/>
                        </a:rPr>
                        <a:t>TCSH</a:t>
                      </a:r>
                      <a:endParaRPr b="0" lang="en-IN" sz="1400" spc="-1" strike="noStrike">
                        <a:latin typeface="Arial"/>
                      </a:endParaRPr>
                    </a:p>
                  </a:txBody>
                  <a:tcPr anchor="t" marL="7560" marR="7560">
                    <a:lnL>
                      <a:noFill/>
                    </a:lnL>
                    <a:lnR>
                      <a:noFill/>
                    </a:lnR>
                    <a:lnT>
                      <a:noFill/>
                    </a:lnT>
                    <a:lnB>
                      <a:noFill/>
                    </a:lnB>
                    <a:noFill/>
                  </a:tcPr>
                </a:tc>
                <a:tc>
                  <a:txBody>
                    <a:bodyPr lIns="7560" rIns="7560" anchor="t">
                      <a:noAutofit/>
                    </a:bodyPr>
                    <a:p>
                      <a:pPr algn="ctr">
                        <a:lnSpc>
                          <a:spcPct val="93000"/>
                        </a:lnSpc>
                        <a:buNone/>
                        <a:tabLst>
                          <a:tab algn="l" pos="0"/>
                          <a:tab algn="l" pos="914400"/>
                          <a:tab algn="l" pos="1828800"/>
                          <a:tab algn="l" pos="2743200"/>
                          <a:tab algn="l" pos="3657600"/>
                          <a:tab algn="l" pos="4572000"/>
                          <a:tab algn="l" pos="5486400"/>
                          <a:tab algn="l" pos="6400800"/>
                          <a:tab algn="l" pos="7315200"/>
                          <a:tab algn="l" pos="8229600"/>
                          <a:tab algn="l" pos="9144000"/>
                          <a:tab algn="l" pos="10058400"/>
                          <a:tab algn="l" pos="10332720"/>
                          <a:tab algn="l" pos="10782000"/>
                        </a:tabLst>
                      </a:pPr>
                      <a:r>
                        <a:rPr b="0" lang="en-US" sz="1400" spc="-1" strike="noStrike">
                          <a:solidFill>
                            <a:srgbClr val="000000"/>
                          </a:solidFill>
                          <a:latin typeface="Times New Roman"/>
                        </a:rPr>
                        <a:t>See the man page.</a:t>
                      </a:r>
                      <a:br>
                        <a:rPr sz="1400"/>
                      </a:br>
                      <a:r>
                        <a:rPr b="0" lang="en-US" sz="1400" spc="-1" strike="noStrike">
                          <a:solidFill>
                            <a:srgbClr val="000000"/>
                          </a:solidFill>
                          <a:latin typeface="Times New Roman"/>
                        </a:rPr>
                        <a:t>Type $ man tcsh</a:t>
                      </a:r>
                      <a:endParaRPr b="0" lang="en-IN" sz="1400" spc="-1" strike="noStrike">
                        <a:latin typeface="Arial"/>
                      </a:endParaRPr>
                    </a:p>
                  </a:txBody>
                  <a:tcPr anchor="t" marL="7560" marR="7560">
                    <a:lnL>
                      <a:noFill/>
                    </a:lnL>
                    <a:lnR>
                      <a:noFill/>
                    </a:lnR>
                    <a:lnT>
                      <a:noFill/>
                    </a:lnT>
                    <a:lnB>
                      <a:noFill/>
                    </a:lnB>
                    <a:noFill/>
                  </a:tcPr>
                </a:tc>
                <a:tc>
                  <a:txBody>
                    <a:bodyPr lIns="7560" rIns="7560" anchor="t">
                      <a:noAutofit/>
                    </a:bodyPr>
                    <a:p>
                      <a:pPr algn="ctr">
                        <a:lnSpc>
                          <a:spcPct val="93000"/>
                        </a:lnSpc>
                        <a:buNone/>
                        <a:tabLst>
                          <a:tab algn="l" pos="0"/>
                          <a:tab algn="l" pos="914400"/>
                          <a:tab algn="l" pos="1828800"/>
                          <a:tab algn="l" pos="2743200"/>
                          <a:tab algn="l" pos="3657600"/>
                          <a:tab algn="l" pos="4572000"/>
                          <a:tab algn="l" pos="5486400"/>
                          <a:tab algn="l" pos="6400800"/>
                          <a:tab algn="l" pos="7315200"/>
                          <a:tab algn="l" pos="8229600"/>
                          <a:tab algn="l" pos="9144000"/>
                          <a:tab algn="l" pos="10058400"/>
                          <a:tab algn="l" pos="10332720"/>
                          <a:tab algn="l" pos="10782000"/>
                        </a:tabLst>
                      </a:pPr>
                      <a:r>
                        <a:rPr b="0" lang="en-US" sz="1400" spc="-1" strike="noStrike">
                          <a:solidFill>
                            <a:srgbClr val="000000"/>
                          </a:solidFill>
                          <a:latin typeface="Times New Roman"/>
                        </a:rPr>
                        <a:t>--</a:t>
                      </a:r>
                      <a:endParaRPr b="0" lang="en-IN" sz="1400" spc="-1" strike="noStrike">
                        <a:latin typeface="Arial"/>
                      </a:endParaRPr>
                    </a:p>
                  </a:txBody>
                  <a:tcPr anchor="t" marL="7560" marR="7560">
                    <a:lnL>
                      <a:noFill/>
                    </a:lnL>
                    <a:lnR>
                      <a:noFill/>
                    </a:lnR>
                    <a:lnT>
                      <a:noFill/>
                    </a:lnT>
                    <a:lnB>
                      <a:noFill/>
                    </a:lnB>
                    <a:noFill/>
                  </a:tcPr>
                </a:tc>
                <a:tc>
                  <a:txBody>
                    <a:bodyPr lIns="7560" rIns="7560" anchor="t">
                      <a:noAutofit/>
                    </a:bodyPr>
                    <a:p>
                      <a:pPr algn="ctr">
                        <a:lnSpc>
                          <a:spcPct val="93000"/>
                        </a:lnSpc>
                        <a:buNone/>
                        <a:tabLst>
                          <a:tab algn="l" pos="0"/>
                          <a:tab algn="l" pos="914400"/>
                          <a:tab algn="l" pos="1828800"/>
                          <a:tab algn="l" pos="2743200"/>
                          <a:tab algn="l" pos="3657600"/>
                          <a:tab algn="l" pos="4572000"/>
                          <a:tab algn="l" pos="5486400"/>
                          <a:tab algn="l" pos="6400800"/>
                          <a:tab algn="l" pos="7315200"/>
                          <a:tab algn="l" pos="8229600"/>
                          <a:tab algn="l" pos="9144000"/>
                          <a:tab algn="l" pos="10058400"/>
                          <a:tab algn="l" pos="10332720"/>
                          <a:tab algn="l" pos="10782000"/>
                        </a:tabLst>
                      </a:pPr>
                      <a:r>
                        <a:rPr b="0" lang="en-US" sz="1400" spc="-1" strike="noStrike">
                          <a:solidFill>
                            <a:srgbClr val="000000"/>
                          </a:solidFill>
                          <a:latin typeface="Times New Roman"/>
                        </a:rPr>
                        <a:t>TCSH is an enhanced but completely compatible version of the Berkeley UNIX C shell (CSH).</a:t>
                      </a:r>
                      <a:endParaRPr b="0" lang="en-IN" sz="1400" spc="-1" strike="noStrike">
                        <a:latin typeface="Arial"/>
                      </a:endParaRPr>
                    </a:p>
                  </a:txBody>
                  <a:tcPr anchor="t" marL="7560" marR="7560">
                    <a:lnL>
                      <a:noFill/>
                    </a:lnL>
                    <a:lnR>
                      <a:noFill/>
                    </a:lnR>
                    <a:lnT>
                      <a:noFill/>
                    </a:lnT>
                    <a:lnB>
                      <a:noFill/>
                    </a:lnB>
                    <a:noFill/>
                  </a:tcPr>
                </a:tc>
              </a:tr>
            </a:tbl>
          </a:graphicData>
        </a:graphic>
      </p:graphicFrame>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96" name=""/>
          <p:cNvSpPr/>
          <p:nvPr/>
        </p:nvSpPr>
        <p:spPr>
          <a:xfrm>
            <a:off x="333720" y="503640"/>
            <a:ext cx="8566200" cy="3148200"/>
          </a:xfrm>
          <a:custGeom>
            <a:avLst/>
            <a:gdLst/>
            <a:ahLst/>
            <a:rect l="l" t="t" r="r" b="b"/>
            <a:pathLst>
              <a:path w="21600" h="21600">
                <a:moveTo>
                  <a:pt x="0" y="0"/>
                </a:moveTo>
                <a:lnTo>
                  <a:pt x="21600" y="0"/>
                </a:lnTo>
                <a:lnTo>
                  <a:pt x="21600" y="21600"/>
                </a:lnTo>
                <a:lnTo>
                  <a:pt x="0" y="21600"/>
                </a:lnTo>
                <a:lnTo>
                  <a:pt x="0" y="0"/>
                </a:lnTo>
                <a:close/>
              </a:path>
            </a:pathLst>
          </a:custGeom>
          <a:noFill/>
          <a:ln w="0">
            <a:noFill/>
          </a:ln>
        </p:spPr>
        <p:style>
          <a:lnRef idx="0"/>
          <a:fillRef idx="0"/>
          <a:effectRef idx="0"/>
          <a:fontRef idx="minor"/>
        </p:style>
        <p:txBody>
          <a:bodyPr lIns="90000" rIns="90000" tIns="46800" bIns="46800" anchor="t">
            <a:noAutofit/>
          </a:bodyPr>
          <a:p>
            <a:pPr marL="342720" indent="-339840">
              <a:lnSpc>
                <a:spcPct val="80000"/>
              </a:lnSpc>
              <a:spcBef>
                <a:spcPts val="799"/>
              </a:spcBef>
              <a:buNone/>
              <a:tabLst>
                <a:tab algn="l" pos="0"/>
              </a:tabLst>
            </a:pPr>
            <a:r>
              <a:rPr b="0" lang="en-US" sz="3200" spc="-1" strike="noStrike">
                <a:solidFill>
                  <a:srgbClr val="000000"/>
                </a:solidFill>
                <a:latin typeface="Times New Roman"/>
                <a:ea typeface="DejaVu Sans"/>
              </a:rPr>
              <a:t>To find available shells in your system</a:t>
            </a:r>
            <a:endParaRPr b="0" lang="en-IN" sz="3200" spc="-1" strike="noStrike">
              <a:latin typeface="Arial"/>
            </a:endParaRPr>
          </a:p>
          <a:p>
            <a:pPr marL="342720" indent="-339840">
              <a:lnSpc>
                <a:spcPct val="80000"/>
              </a:lnSpc>
              <a:spcBef>
                <a:spcPts val="799"/>
              </a:spcBef>
              <a:buNone/>
              <a:tabLst>
                <a:tab algn="l" pos="0"/>
              </a:tabLst>
            </a:pPr>
            <a:r>
              <a:rPr b="0" lang="en-US" sz="3200" spc="-1" strike="noStrike">
                <a:solidFill>
                  <a:srgbClr val="000000"/>
                </a:solidFill>
                <a:latin typeface="Times New Roman"/>
                <a:ea typeface="DejaVu Sans"/>
              </a:rPr>
              <a:t>$ cat /etc/shells</a:t>
            </a:r>
            <a:endParaRPr b="0" lang="en-IN" sz="3200" spc="-1" strike="noStrike">
              <a:latin typeface="Arial"/>
            </a:endParaRPr>
          </a:p>
          <a:p>
            <a:pPr marL="342720" indent="-339840">
              <a:lnSpc>
                <a:spcPct val="80000"/>
              </a:lnSpc>
              <a:spcBef>
                <a:spcPts val="799"/>
              </a:spcBef>
              <a:buNone/>
              <a:tabLst>
                <a:tab algn="l" pos="0"/>
              </a:tabLst>
            </a:pPr>
            <a:r>
              <a:rPr b="0" lang="en-US" sz="3200" spc="-1" strike="noStrike">
                <a:solidFill>
                  <a:srgbClr val="000000"/>
                </a:solidFill>
                <a:latin typeface="Times New Roman"/>
                <a:ea typeface="DejaVu Sans"/>
              </a:rPr>
              <a:t>To find current shell</a:t>
            </a:r>
            <a:endParaRPr b="0" lang="en-IN" sz="3200" spc="-1" strike="noStrike">
              <a:latin typeface="Arial"/>
            </a:endParaRPr>
          </a:p>
          <a:p>
            <a:pPr marL="342720" indent="-339840">
              <a:lnSpc>
                <a:spcPct val="80000"/>
              </a:lnSpc>
              <a:spcBef>
                <a:spcPts val="799"/>
              </a:spcBef>
              <a:buNone/>
              <a:tabLst>
                <a:tab algn="l" pos="0"/>
              </a:tabLst>
            </a:pPr>
            <a:r>
              <a:rPr b="0" lang="en-US" sz="3200" spc="-1" strike="noStrike">
                <a:solidFill>
                  <a:srgbClr val="000000"/>
                </a:solidFill>
                <a:latin typeface="Times New Roman"/>
                <a:ea typeface="DejaVu Sans"/>
              </a:rPr>
              <a:t>$echo $0</a:t>
            </a:r>
            <a:endParaRPr b="0" lang="en-IN" sz="3200" spc="-1" strike="noStrike">
              <a:latin typeface="Arial"/>
            </a:endParaRPr>
          </a:p>
          <a:p>
            <a:pPr marL="342720" indent="-339840">
              <a:lnSpc>
                <a:spcPct val="80000"/>
              </a:lnSpc>
              <a:spcBef>
                <a:spcPts val="799"/>
              </a:spcBef>
              <a:buNone/>
              <a:tabLst>
                <a:tab algn="l" pos="0"/>
              </a:tabLst>
            </a:pPr>
            <a:r>
              <a:rPr b="0" lang="en-US" sz="3200" spc="-1" strike="noStrike">
                <a:solidFill>
                  <a:srgbClr val="000000"/>
                </a:solidFill>
                <a:latin typeface="Times New Roman"/>
                <a:ea typeface="DejaVu Sans"/>
              </a:rPr>
              <a:t>$echo $SHELL</a:t>
            </a:r>
            <a:endParaRPr b="0" lang="en-IN" sz="3200" spc="-1" strike="noStrike">
              <a:latin typeface="Arial"/>
            </a:endParaRPr>
          </a:p>
          <a:p>
            <a:pPr marL="342720" indent="-339840">
              <a:lnSpc>
                <a:spcPct val="80000"/>
              </a:lnSpc>
              <a:spcBef>
                <a:spcPts val="799"/>
              </a:spcBef>
              <a:buNone/>
              <a:tabLst>
                <a:tab algn="l" pos="0"/>
              </a:tabLst>
            </a:pPr>
            <a:r>
              <a:rPr b="0" lang="en-US" sz="3200" spc="-1" strike="noStrike">
                <a:solidFill>
                  <a:srgbClr val="000000"/>
                </a:solidFill>
                <a:latin typeface="Times New Roman"/>
                <a:ea typeface="DejaVu Sans"/>
              </a:rPr>
              <a:t>Shell script:</a:t>
            </a:r>
            <a:endParaRPr b="0" lang="en-IN" sz="3200" spc="-1" strike="noStrike">
              <a:latin typeface="Arial"/>
            </a:endParaRPr>
          </a:p>
          <a:p>
            <a:pPr marL="342720" indent="-339840">
              <a:lnSpc>
                <a:spcPct val="80000"/>
              </a:lnSpc>
              <a:spcBef>
                <a:spcPts val="799"/>
              </a:spcBef>
              <a:buNone/>
              <a:tabLst>
                <a:tab algn="l" pos="0"/>
              </a:tabLst>
            </a:pPr>
            <a:r>
              <a:rPr b="0" lang="en-US" sz="3200" spc="-1" strike="noStrike">
                <a:solidFill>
                  <a:srgbClr val="000000"/>
                </a:solidFill>
                <a:latin typeface="Times New Roman"/>
                <a:ea typeface="DejaVu Sans"/>
              </a:rPr>
              <a:t>Shell script is series of commands written in plain text file.</a:t>
            </a:r>
            <a:endParaRPr b="0" lang="en-IN" sz="3200" spc="-1" strike="noStrike">
              <a:latin typeface="Arial"/>
            </a:endParaRPr>
          </a:p>
          <a:p>
            <a:pPr marL="342720" indent="-339840">
              <a:lnSpc>
                <a:spcPct val="80000"/>
              </a:lnSpc>
              <a:spcBef>
                <a:spcPts val="799"/>
              </a:spcBef>
              <a:buNone/>
              <a:tabLst>
                <a:tab algn="l" pos="0"/>
              </a:tabLst>
            </a:pPr>
            <a:endParaRPr b="0" lang="en-IN" sz="3200" spc="-1" strike="noStrike">
              <a:latin typeface="Arial"/>
            </a:endParaRPr>
          </a:p>
          <a:p>
            <a:pPr marL="342720" indent="-339840">
              <a:lnSpc>
                <a:spcPct val="80000"/>
              </a:lnSpc>
              <a:spcBef>
                <a:spcPts val="799"/>
              </a:spcBef>
              <a:buNone/>
              <a:tabLst>
                <a:tab algn="l" pos="0"/>
              </a:tabLst>
            </a:pPr>
            <a:endParaRPr b="0" lang="en-IN" sz="3200" spc="-1" strike="noStrike">
              <a:latin typeface="Arial"/>
            </a:endParaRPr>
          </a:p>
        </p:txBody>
      </p:sp>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97" name=""/>
          <p:cNvSpPr/>
          <p:nvPr/>
        </p:nvSpPr>
        <p:spPr>
          <a:xfrm>
            <a:off x="38160" y="85680"/>
            <a:ext cx="10039680" cy="6057360"/>
          </a:xfrm>
          <a:prstGeom prst="rect">
            <a:avLst/>
          </a:prstGeom>
          <a:noFill/>
          <a:ln w="0">
            <a:noFill/>
          </a:ln>
        </p:spPr>
        <p:style>
          <a:lnRef idx="0"/>
          <a:fillRef idx="0"/>
          <a:effectRef idx="0"/>
          <a:fontRef idx="minor"/>
        </p:style>
        <p:txBody>
          <a:bodyPr lIns="90000" rIns="90000" tIns="46800" bIns="46800" anchor="ctr">
            <a:spAutoFit/>
          </a:bodyPr>
          <a:p>
            <a:pPr>
              <a:lnSpc>
                <a:spcPct val="100000"/>
              </a:lnSpc>
              <a:buNone/>
              <a:tabLst>
                <a:tab algn="l" pos="0"/>
                <a:tab algn="l" pos="457200"/>
                <a:tab algn="l" pos="914400"/>
                <a:tab algn="l" pos="1371600"/>
                <a:tab algn="l" pos="1828800"/>
                <a:tab algn="l" pos="2286000"/>
                <a:tab algn="l" pos="2743200"/>
                <a:tab algn="l" pos="3200400"/>
                <a:tab algn="l" pos="3657600"/>
                <a:tab algn="l" pos="4114800"/>
                <a:tab algn="l" pos="4572000"/>
                <a:tab algn="l" pos="5029200"/>
                <a:tab algn="l" pos="5486400"/>
                <a:tab algn="l" pos="5943600"/>
                <a:tab algn="l" pos="6400800"/>
                <a:tab algn="l" pos="6858000"/>
                <a:tab algn="l" pos="7315200"/>
                <a:tab algn="l" pos="7772400"/>
                <a:tab algn="l" pos="8229600"/>
                <a:tab algn="l" pos="8686800"/>
                <a:tab algn="l" pos="9144000"/>
                <a:tab algn="l" pos="9434160"/>
                <a:tab algn="l" pos="9883440"/>
                <a:tab algn="l" pos="10332720"/>
                <a:tab algn="l" pos="10782000"/>
              </a:tabLst>
            </a:pPr>
            <a:r>
              <a:rPr b="1" lang="en-GB" sz="1600" spc="-1" strike="noStrike">
                <a:solidFill>
                  <a:srgbClr val="000000"/>
                </a:solidFill>
                <a:latin typeface="Times New Roman"/>
                <a:ea typeface="Times New Roman"/>
              </a:rPr>
              <a:t>How to write shell script</a:t>
            </a:r>
            <a:endParaRPr b="0" lang="en-IN" sz="1600" spc="-1" strike="noStrike">
              <a:latin typeface="Arial"/>
            </a:endParaRPr>
          </a:p>
          <a:p>
            <a:pPr>
              <a:lnSpc>
                <a:spcPct val="100000"/>
              </a:lnSpc>
              <a:buNone/>
              <a:tabLst>
                <a:tab algn="l" pos="0"/>
                <a:tab algn="l" pos="457200"/>
                <a:tab algn="l" pos="914400"/>
                <a:tab algn="l" pos="1371600"/>
                <a:tab algn="l" pos="1828800"/>
                <a:tab algn="l" pos="2286000"/>
                <a:tab algn="l" pos="2743200"/>
                <a:tab algn="l" pos="3200400"/>
                <a:tab algn="l" pos="3657600"/>
                <a:tab algn="l" pos="4114800"/>
                <a:tab algn="l" pos="4572000"/>
                <a:tab algn="l" pos="5029200"/>
                <a:tab algn="l" pos="5486400"/>
                <a:tab algn="l" pos="5943600"/>
                <a:tab algn="l" pos="6400800"/>
                <a:tab algn="l" pos="6858000"/>
                <a:tab algn="l" pos="7315200"/>
                <a:tab algn="l" pos="7772400"/>
                <a:tab algn="l" pos="8229600"/>
                <a:tab algn="l" pos="8686800"/>
                <a:tab algn="l" pos="9144000"/>
                <a:tab algn="l" pos="9434160"/>
                <a:tab algn="l" pos="9883440"/>
                <a:tab algn="l" pos="10332720"/>
                <a:tab algn="l" pos="10782000"/>
              </a:tabLst>
            </a:pPr>
            <a:r>
              <a:rPr b="0" lang="en-GB" sz="1600" spc="-1" strike="noStrike">
                <a:solidFill>
                  <a:srgbClr val="000000"/>
                </a:solidFill>
                <a:latin typeface="Times New Roman"/>
                <a:ea typeface="Times New Roman"/>
              </a:rPr>
              <a:t>Following steps are required to write shell script:</a:t>
            </a:r>
            <a:endParaRPr b="0" lang="en-IN" sz="1600" spc="-1" strike="noStrike">
              <a:latin typeface="Arial"/>
            </a:endParaRPr>
          </a:p>
          <a:p>
            <a:pPr>
              <a:lnSpc>
                <a:spcPct val="100000"/>
              </a:lnSpc>
              <a:buNone/>
              <a:tabLst>
                <a:tab algn="l" pos="0"/>
                <a:tab algn="l" pos="457200"/>
                <a:tab algn="l" pos="914400"/>
                <a:tab algn="l" pos="1371600"/>
                <a:tab algn="l" pos="1828800"/>
                <a:tab algn="l" pos="2286000"/>
                <a:tab algn="l" pos="2743200"/>
                <a:tab algn="l" pos="3200400"/>
                <a:tab algn="l" pos="3657600"/>
                <a:tab algn="l" pos="4114800"/>
                <a:tab algn="l" pos="4572000"/>
                <a:tab algn="l" pos="5029200"/>
                <a:tab algn="l" pos="5486400"/>
                <a:tab algn="l" pos="5943600"/>
                <a:tab algn="l" pos="6400800"/>
                <a:tab algn="l" pos="6858000"/>
                <a:tab algn="l" pos="7315200"/>
                <a:tab algn="l" pos="7772400"/>
                <a:tab algn="l" pos="8229600"/>
                <a:tab algn="l" pos="8686800"/>
                <a:tab algn="l" pos="9144000"/>
                <a:tab algn="l" pos="9434160"/>
                <a:tab algn="l" pos="9883440"/>
                <a:tab algn="l" pos="10332720"/>
                <a:tab algn="l" pos="10782000"/>
              </a:tabLst>
            </a:pPr>
            <a:r>
              <a:rPr b="0" lang="en-GB" sz="1600" spc="-1" strike="noStrike">
                <a:solidFill>
                  <a:srgbClr val="000000"/>
                </a:solidFill>
                <a:latin typeface="Times New Roman"/>
                <a:ea typeface="Times New Roman"/>
              </a:rPr>
              <a:t>(1) Use any editor like vi or mcedit to write shell script.</a:t>
            </a:r>
            <a:endParaRPr b="0" lang="en-IN" sz="1600" spc="-1" strike="noStrike">
              <a:latin typeface="Arial"/>
            </a:endParaRPr>
          </a:p>
          <a:p>
            <a:pPr>
              <a:lnSpc>
                <a:spcPct val="100000"/>
              </a:lnSpc>
              <a:buNone/>
              <a:tabLst>
                <a:tab algn="l" pos="0"/>
                <a:tab algn="l" pos="457200"/>
                <a:tab algn="l" pos="914400"/>
                <a:tab algn="l" pos="1371600"/>
                <a:tab algn="l" pos="1828800"/>
                <a:tab algn="l" pos="2286000"/>
                <a:tab algn="l" pos="2743200"/>
                <a:tab algn="l" pos="3200400"/>
                <a:tab algn="l" pos="3657600"/>
                <a:tab algn="l" pos="4114800"/>
                <a:tab algn="l" pos="4572000"/>
                <a:tab algn="l" pos="5029200"/>
                <a:tab algn="l" pos="5486400"/>
                <a:tab algn="l" pos="5943600"/>
                <a:tab algn="l" pos="6400800"/>
                <a:tab algn="l" pos="6858000"/>
                <a:tab algn="l" pos="7315200"/>
                <a:tab algn="l" pos="7772400"/>
                <a:tab algn="l" pos="8229600"/>
                <a:tab algn="l" pos="8686800"/>
                <a:tab algn="l" pos="9144000"/>
                <a:tab algn="l" pos="9434160"/>
                <a:tab algn="l" pos="9883440"/>
                <a:tab algn="l" pos="10332720"/>
                <a:tab algn="l" pos="10782000"/>
              </a:tabLst>
            </a:pPr>
            <a:r>
              <a:rPr b="0" lang="en-GB" sz="1600" spc="-1" strike="noStrike">
                <a:solidFill>
                  <a:srgbClr val="000000"/>
                </a:solidFill>
                <a:latin typeface="Times New Roman"/>
                <a:ea typeface="Times New Roman"/>
              </a:rPr>
              <a:t>(2) After writing shell script set execute permission for your script as follows</a:t>
            </a:r>
            <a:br>
              <a:rPr sz="1600"/>
            </a:br>
            <a:r>
              <a:rPr b="0" i="1" lang="en-GB" sz="1600" spc="-1" strike="noStrike">
                <a:solidFill>
                  <a:srgbClr val="000000"/>
                </a:solidFill>
                <a:latin typeface="Times New Roman"/>
                <a:ea typeface="Times New Roman"/>
              </a:rPr>
              <a:t>syntax: </a:t>
            </a:r>
            <a:br>
              <a:rPr sz="1600"/>
            </a:br>
            <a:r>
              <a:rPr b="0" lang="en-GB" sz="1600" spc="-1" strike="noStrike">
                <a:solidFill>
                  <a:srgbClr val="000000"/>
                </a:solidFill>
                <a:latin typeface="Times New Roman"/>
                <a:ea typeface="Times New Roman"/>
              </a:rPr>
              <a:t>chmod permission your-script-name</a:t>
            </a:r>
            <a:endParaRPr b="0" lang="en-IN" sz="1600" spc="-1" strike="noStrike">
              <a:latin typeface="Arial"/>
            </a:endParaRPr>
          </a:p>
          <a:p>
            <a:pPr>
              <a:lnSpc>
                <a:spcPct val="100000"/>
              </a:lnSpc>
              <a:buNone/>
              <a:tabLst>
                <a:tab algn="l" pos="0"/>
                <a:tab algn="l" pos="457200"/>
                <a:tab algn="l" pos="914400"/>
                <a:tab algn="l" pos="1371600"/>
                <a:tab algn="l" pos="1828800"/>
                <a:tab algn="l" pos="2286000"/>
                <a:tab algn="l" pos="2743200"/>
                <a:tab algn="l" pos="3200400"/>
                <a:tab algn="l" pos="3657600"/>
                <a:tab algn="l" pos="4114800"/>
                <a:tab algn="l" pos="4572000"/>
                <a:tab algn="l" pos="5029200"/>
                <a:tab algn="l" pos="5486400"/>
                <a:tab algn="l" pos="5943600"/>
                <a:tab algn="l" pos="6400800"/>
                <a:tab algn="l" pos="6858000"/>
                <a:tab algn="l" pos="7315200"/>
                <a:tab algn="l" pos="7772400"/>
                <a:tab algn="l" pos="8229600"/>
                <a:tab algn="l" pos="8686800"/>
                <a:tab algn="l" pos="9144000"/>
                <a:tab algn="l" pos="9434160"/>
                <a:tab algn="l" pos="9883440"/>
                <a:tab algn="l" pos="10332720"/>
                <a:tab algn="l" pos="10782000"/>
              </a:tabLst>
            </a:pPr>
            <a:r>
              <a:rPr b="0" i="1" lang="en-GB" sz="1600" spc="-1" strike="noStrike">
                <a:solidFill>
                  <a:srgbClr val="000000"/>
                </a:solidFill>
                <a:latin typeface="Times New Roman"/>
                <a:ea typeface="Times New Roman"/>
              </a:rPr>
              <a:t>Examples:</a:t>
            </a:r>
            <a:br>
              <a:rPr sz="1600"/>
            </a:br>
            <a:r>
              <a:rPr b="0" lang="en-GB" sz="1600" spc="-1" strike="noStrike">
                <a:solidFill>
                  <a:srgbClr val="000000"/>
                </a:solidFill>
                <a:latin typeface="Times New Roman"/>
                <a:ea typeface="Times New Roman"/>
              </a:rPr>
              <a:t>$ chmod +x your-script-name</a:t>
            </a:r>
            <a:br>
              <a:rPr sz="1600"/>
            </a:br>
            <a:r>
              <a:rPr b="0" lang="en-GB" sz="1600" spc="-1" strike="noStrike">
                <a:solidFill>
                  <a:srgbClr val="000000"/>
                </a:solidFill>
                <a:latin typeface="Times New Roman"/>
                <a:ea typeface="Times New Roman"/>
              </a:rPr>
              <a:t>$ chmod 755 your-script-name</a:t>
            </a:r>
            <a:endParaRPr b="0" lang="en-IN" sz="1600" spc="-1" strike="noStrike">
              <a:latin typeface="Arial"/>
            </a:endParaRPr>
          </a:p>
          <a:p>
            <a:pPr>
              <a:lnSpc>
                <a:spcPct val="100000"/>
              </a:lnSpc>
              <a:buNone/>
              <a:tabLst>
                <a:tab algn="l" pos="0"/>
                <a:tab algn="l" pos="457200"/>
                <a:tab algn="l" pos="914400"/>
                <a:tab algn="l" pos="1371600"/>
                <a:tab algn="l" pos="1828800"/>
                <a:tab algn="l" pos="2286000"/>
                <a:tab algn="l" pos="2743200"/>
                <a:tab algn="l" pos="3200400"/>
                <a:tab algn="l" pos="3657600"/>
                <a:tab algn="l" pos="4114800"/>
                <a:tab algn="l" pos="4572000"/>
                <a:tab algn="l" pos="5029200"/>
                <a:tab algn="l" pos="5486400"/>
                <a:tab algn="l" pos="5943600"/>
                <a:tab algn="l" pos="6400800"/>
                <a:tab algn="l" pos="6858000"/>
                <a:tab algn="l" pos="7315200"/>
                <a:tab algn="l" pos="7772400"/>
                <a:tab algn="l" pos="8229600"/>
                <a:tab algn="l" pos="8686800"/>
                <a:tab algn="l" pos="9144000"/>
                <a:tab algn="l" pos="9434160"/>
                <a:tab algn="l" pos="9883440"/>
                <a:tab algn="l" pos="10332720"/>
                <a:tab algn="l" pos="10782000"/>
              </a:tabLst>
            </a:pPr>
            <a:r>
              <a:rPr b="1" i="1" lang="en-GB" sz="1600" spc="-1" strike="noStrike">
                <a:solidFill>
                  <a:srgbClr val="000000"/>
                </a:solidFill>
                <a:latin typeface="Times New Roman"/>
                <a:ea typeface="Times New Roman"/>
              </a:rPr>
              <a:t>Note:</a:t>
            </a:r>
            <a:r>
              <a:rPr b="0" lang="en-GB" sz="1600" spc="-1" strike="noStrike">
                <a:solidFill>
                  <a:srgbClr val="000000"/>
                </a:solidFill>
                <a:latin typeface="Times New Roman"/>
                <a:ea typeface="Times New Roman"/>
              </a:rPr>
              <a:t> This will set read write execute(7) permission for owner, for group and other permission is read and execute only(5).</a:t>
            </a:r>
            <a:endParaRPr b="0" lang="en-IN" sz="1600" spc="-1" strike="noStrike">
              <a:latin typeface="Arial"/>
            </a:endParaRPr>
          </a:p>
          <a:p>
            <a:pPr>
              <a:lnSpc>
                <a:spcPct val="100000"/>
              </a:lnSpc>
              <a:buNone/>
              <a:tabLst>
                <a:tab algn="l" pos="0"/>
                <a:tab algn="l" pos="457200"/>
                <a:tab algn="l" pos="914400"/>
                <a:tab algn="l" pos="1371600"/>
                <a:tab algn="l" pos="1828800"/>
                <a:tab algn="l" pos="2286000"/>
                <a:tab algn="l" pos="2743200"/>
                <a:tab algn="l" pos="3200400"/>
                <a:tab algn="l" pos="3657600"/>
                <a:tab algn="l" pos="4114800"/>
                <a:tab algn="l" pos="4572000"/>
                <a:tab algn="l" pos="5029200"/>
                <a:tab algn="l" pos="5486400"/>
                <a:tab algn="l" pos="5943600"/>
                <a:tab algn="l" pos="6400800"/>
                <a:tab algn="l" pos="6858000"/>
                <a:tab algn="l" pos="7315200"/>
                <a:tab algn="l" pos="7772400"/>
                <a:tab algn="l" pos="8229600"/>
                <a:tab algn="l" pos="8686800"/>
                <a:tab algn="l" pos="9144000"/>
                <a:tab algn="l" pos="9434160"/>
                <a:tab algn="l" pos="9883440"/>
                <a:tab algn="l" pos="10332720"/>
                <a:tab algn="l" pos="10782000"/>
              </a:tabLst>
            </a:pPr>
            <a:r>
              <a:rPr b="0" lang="en-GB" sz="1600" spc="-1" strike="noStrike">
                <a:solidFill>
                  <a:srgbClr val="000000"/>
                </a:solidFill>
                <a:latin typeface="Times New Roman"/>
                <a:ea typeface="Times New Roman"/>
              </a:rPr>
              <a:t>(3) Execute your script as</a:t>
            </a:r>
            <a:br>
              <a:rPr sz="1600"/>
            </a:br>
            <a:r>
              <a:rPr b="0" i="1" lang="en-GB" sz="1600" spc="-1" strike="noStrike">
                <a:solidFill>
                  <a:srgbClr val="000000"/>
                </a:solidFill>
                <a:latin typeface="Times New Roman"/>
                <a:ea typeface="Times New Roman"/>
              </a:rPr>
              <a:t>syntax: </a:t>
            </a:r>
            <a:br>
              <a:rPr sz="1600"/>
            </a:br>
            <a:r>
              <a:rPr b="0" lang="en-GB" sz="1600" spc="-1" strike="noStrike">
                <a:solidFill>
                  <a:srgbClr val="000000"/>
                </a:solidFill>
                <a:latin typeface="Times New Roman"/>
                <a:ea typeface="Times New Roman"/>
              </a:rPr>
              <a:t>bash your-script-name</a:t>
            </a:r>
            <a:br>
              <a:rPr sz="1600"/>
            </a:br>
            <a:r>
              <a:rPr b="0" lang="en-GB" sz="1600" spc="-1" strike="noStrike">
                <a:solidFill>
                  <a:srgbClr val="000000"/>
                </a:solidFill>
                <a:latin typeface="Times New Roman"/>
                <a:ea typeface="Times New Roman"/>
              </a:rPr>
              <a:t>sh your-script-name</a:t>
            </a:r>
            <a:br>
              <a:rPr sz="1600"/>
            </a:br>
            <a:r>
              <a:rPr b="0" lang="en-GB" sz="1600" spc="-1" strike="noStrike">
                <a:solidFill>
                  <a:srgbClr val="000000"/>
                </a:solidFill>
                <a:latin typeface="Times New Roman"/>
                <a:ea typeface="Times New Roman"/>
              </a:rPr>
              <a:t>./your-script-name</a:t>
            </a:r>
            <a:endParaRPr b="0" lang="en-IN" sz="1600" spc="-1" strike="noStrike">
              <a:latin typeface="Arial"/>
            </a:endParaRPr>
          </a:p>
          <a:p>
            <a:pPr>
              <a:lnSpc>
                <a:spcPct val="100000"/>
              </a:lnSpc>
              <a:buNone/>
              <a:tabLst>
                <a:tab algn="l" pos="0"/>
                <a:tab algn="l" pos="457200"/>
                <a:tab algn="l" pos="914400"/>
                <a:tab algn="l" pos="1371600"/>
                <a:tab algn="l" pos="1828800"/>
                <a:tab algn="l" pos="2286000"/>
                <a:tab algn="l" pos="2743200"/>
                <a:tab algn="l" pos="3200400"/>
                <a:tab algn="l" pos="3657600"/>
                <a:tab algn="l" pos="4114800"/>
                <a:tab algn="l" pos="4572000"/>
                <a:tab algn="l" pos="5029200"/>
                <a:tab algn="l" pos="5486400"/>
                <a:tab algn="l" pos="5943600"/>
                <a:tab algn="l" pos="6400800"/>
                <a:tab algn="l" pos="6858000"/>
                <a:tab algn="l" pos="7315200"/>
                <a:tab algn="l" pos="7772400"/>
                <a:tab algn="l" pos="8229600"/>
                <a:tab algn="l" pos="8686800"/>
                <a:tab algn="l" pos="9144000"/>
                <a:tab algn="l" pos="9434160"/>
                <a:tab algn="l" pos="9883440"/>
                <a:tab algn="l" pos="10332720"/>
                <a:tab algn="l" pos="10782000"/>
              </a:tabLst>
            </a:pPr>
            <a:r>
              <a:rPr b="0" i="1" lang="en-GB" sz="1600" spc="-1" strike="noStrike">
                <a:solidFill>
                  <a:srgbClr val="000000"/>
                </a:solidFill>
                <a:latin typeface="Times New Roman"/>
                <a:ea typeface="Times New Roman"/>
              </a:rPr>
              <a:t>Examples:</a:t>
            </a:r>
            <a:br>
              <a:rPr sz="1600"/>
            </a:br>
            <a:r>
              <a:rPr b="0" lang="en-GB" sz="1600" spc="-1" strike="noStrike">
                <a:solidFill>
                  <a:srgbClr val="000000"/>
                </a:solidFill>
                <a:latin typeface="Times New Roman"/>
                <a:ea typeface="Times New Roman"/>
              </a:rPr>
              <a:t>$ bash bar</a:t>
            </a:r>
            <a:br>
              <a:rPr sz="1600"/>
            </a:br>
            <a:r>
              <a:rPr b="0" lang="en-GB" sz="1600" spc="-1" strike="noStrike">
                <a:solidFill>
                  <a:srgbClr val="000000"/>
                </a:solidFill>
                <a:latin typeface="Times New Roman"/>
                <a:ea typeface="Times New Roman"/>
              </a:rPr>
              <a:t>$ sh bar</a:t>
            </a:r>
            <a:br>
              <a:rPr sz="1600"/>
            </a:br>
            <a:r>
              <a:rPr b="0" lang="en-GB" sz="1600" spc="-1" strike="noStrike">
                <a:solidFill>
                  <a:srgbClr val="000000"/>
                </a:solidFill>
                <a:latin typeface="Times New Roman"/>
                <a:ea typeface="Times New Roman"/>
              </a:rPr>
              <a:t>$ ./bar</a:t>
            </a:r>
            <a:endParaRPr b="0" lang="en-IN" sz="1600" spc="-1" strike="noStrike">
              <a:latin typeface="Arial"/>
            </a:endParaRPr>
          </a:p>
          <a:p>
            <a:pPr>
              <a:lnSpc>
                <a:spcPct val="100000"/>
              </a:lnSpc>
              <a:buNone/>
              <a:tabLst>
                <a:tab algn="l" pos="0"/>
                <a:tab algn="l" pos="457200"/>
                <a:tab algn="l" pos="914400"/>
                <a:tab algn="l" pos="1371600"/>
                <a:tab algn="l" pos="1828800"/>
                <a:tab algn="l" pos="2286000"/>
                <a:tab algn="l" pos="2743200"/>
                <a:tab algn="l" pos="3200400"/>
                <a:tab algn="l" pos="3657600"/>
                <a:tab algn="l" pos="4114800"/>
                <a:tab algn="l" pos="4572000"/>
                <a:tab algn="l" pos="5029200"/>
                <a:tab algn="l" pos="5486400"/>
                <a:tab algn="l" pos="5943600"/>
                <a:tab algn="l" pos="6400800"/>
                <a:tab algn="l" pos="6858000"/>
                <a:tab algn="l" pos="7315200"/>
                <a:tab algn="l" pos="7772400"/>
                <a:tab algn="l" pos="8229600"/>
                <a:tab algn="l" pos="8686800"/>
                <a:tab algn="l" pos="9144000"/>
                <a:tab algn="l" pos="9434160"/>
                <a:tab algn="l" pos="9883440"/>
                <a:tab algn="l" pos="10332720"/>
                <a:tab algn="l" pos="10782000"/>
              </a:tabLst>
            </a:pPr>
            <a:r>
              <a:rPr b="0" lang="en-GB" sz="1800" spc="-1" strike="noStrike">
                <a:solidFill>
                  <a:srgbClr val="000000"/>
                </a:solidFill>
                <a:latin typeface="Times New Roman"/>
                <a:ea typeface="Times New Roman"/>
              </a:rPr>
              <a:t>In Liunx shell there are 2 types of variables</a:t>
            </a:r>
            <a:endParaRPr b="0" lang="en-IN" sz="1800" spc="-1" strike="noStrike">
              <a:latin typeface="Arial"/>
            </a:endParaRPr>
          </a:p>
          <a:p>
            <a:pPr marL="216000" indent="-216000">
              <a:lnSpc>
                <a:spcPct val="100000"/>
              </a:lnSpc>
              <a:buClr>
                <a:srgbClr val="000000"/>
              </a:buClr>
              <a:buFont typeface="StarSymbol"/>
              <a:buAutoNum type="arabicPeriod"/>
              <a:tabLst>
                <a:tab algn="l" pos="0"/>
                <a:tab algn="l" pos="457200"/>
                <a:tab algn="l" pos="914400"/>
                <a:tab algn="l" pos="1371600"/>
                <a:tab algn="l" pos="1828800"/>
                <a:tab algn="l" pos="2286000"/>
                <a:tab algn="l" pos="2743200"/>
                <a:tab algn="l" pos="3200400"/>
                <a:tab algn="l" pos="3657600"/>
                <a:tab algn="l" pos="4114800"/>
                <a:tab algn="l" pos="4572000"/>
                <a:tab algn="l" pos="5029200"/>
                <a:tab algn="l" pos="5486400"/>
                <a:tab algn="l" pos="5943600"/>
                <a:tab algn="l" pos="6400800"/>
                <a:tab algn="l" pos="6858000"/>
                <a:tab algn="l" pos="7315200"/>
                <a:tab algn="l" pos="7772400"/>
                <a:tab algn="l" pos="8229600"/>
                <a:tab algn="l" pos="8686800"/>
                <a:tab algn="l" pos="9144000"/>
                <a:tab algn="l" pos="9434160"/>
                <a:tab algn="l" pos="9883440"/>
                <a:tab algn="l" pos="10332720"/>
                <a:tab algn="l" pos="10782000"/>
              </a:tabLst>
            </a:pPr>
            <a:r>
              <a:rPr b="0" lang="en-GB" sz="1800" spc="-1" strike="noStrike">
                <a:solidFill>
                  <a:srgbClr val="000000"/>
                </a:solidFill>
                <a:latin typeface="Times New Roman"/>
                <a:ea typeface="Times New Roman"/>
              </a:rPr>
              <a:t>System Variables</a:t>
            </a:r>
            <a:endParaRPr b="0" lang="en-IN" sz="1800" spc="-1" strike="noStrike">
              <a:latin typeface="Arial"/>
            </a:endParaRPr>
          </a:p>
          <a:p>
            <a:pPr marL="216000" indent="-216000">
              <a:lnSpc>
                <a:spcPct val="100000"/>
              </a:lnSpc>
              <a:buClr>
                <a:srgbClr val="000000"/>
              </a:buClr>
              <a:buFont typeface="StarSymbol"/>
              <a:buAutoNum type="arabicPeriod"/>
              <a:tabLst>
                <a:tab algn="l" pos="0"/>
                <a:tab algn="l" pos="457200"/>
                <a:tab algn="l" pos="914400"/>
                <a:tab algn="l" pos="1371600"/>
                <a:tab algn="l" pos="1828800"/>
                <a:tab algn="l" pos="2286000"/>
                <a:tab algn="l" pos="2743200"/>
                <a:tab algn="l" pos="3200400"/>
                <a:tab algn="l" pos="3657600"/>
                <a:tab algn="l" pos="4114800"/>
                <a:tab algn="l" pos="4572000"/>
                <a:tab algn="l" pos="5029200"/>
                <a:tab algn="l" pos="5486400"/>
                <a:tab algn="l" pos="5943600"/>
                <a:tab algn="l" pos="6400800"/>
                <a:tab algn="l" pos="6858000"/>
                <a:tab algn="l" pos="7315200"/>
                <a:tab algn="l" pos="7772400"/>
                <a:tab algn="l" pos="8229600"/>
                <a:tab algn="l" pos="8686800"/>
                <a:tab algn="l" pos="9144000"/>
                <a:tab algn="l" pos="9434160"/>
                <a:tab algn="l" pos="9883440"/>
                <a:tab algn="l" pos="10332720"/>
                <a:tab algn="l" pos="10782000"/>
              </a:tabLst>
            </a:pPr>
            <a:r>
              <a:rPr b="0" lang="en-GB" sz="1800" spc="-1" strike="noStrike">
                <a:solidFill>
                  <a:srgbClr val="000000"/>
                </a:solidFill>
                <a:latin typeface="Times New Roman"/>
                <a:ea typeface="Times New Roman"/>
              </a:rPr>
              <a:t>User defined Variables</a:t>
            </a:r>
            <a:endParaRPr b="0" lang="en-IN" sz="1800" spc="-1" strike="noStrike">
              <a:latin typeface="Arial"/>
            </a:endParaRPr>
          </a:p>
          <a:p>
            <a:pPr>
              <a:lnSpc>
                <a:spcPct val="100000"/>
              </a:lnSpc>
              <a:buNone/>
              <a:tabLst>
                <a:tab algn="l" pos="0"/>
                <a:tab algn="l" pos="457200"/>
                <a:tab algn="l" pos="914400"/>
                <a:tab algn="l" pos="1371600"/>
                <a:tab algn="l" pos="1828800"/>
                <a:tab algn="l" pos="2286000"/>
                <a:tab algn="l" pos="2743200"/>
                <a:tab algn="l" pos="3200400"/>
                <a:tab algn="l" pos="3657600"/>
                <a:tab algn="l" pos="4114800"/>
                <a:tab algn="l" pos="4572000"/>
                <a:tab algn="l" pos="5029200"/>
                <a:tab algn="l" pos="5486400"/>
                <a:tab algn="l" pos="5943600"/>
                <a:tab algn="l" pos="6400800"/>
                <a:tab algn="l" pos="6858000"/>
                <a:tab algn="l" pos="7315200"/>
                <a:tab algn="l" pos="7772400"/>
                <a:tab algn="l" pos="8229600"/>
                <a:tab algn="l" pos="8686800"/>
                <a:tab algn="l" pos="9144000"/>
                <a:tab algn="l" pos="9434160"/>
                <a:tab algn="l" pos="9883440"/>
                <a:tab algn="l" pos="10332720"/>
                <a:tab algn="l" pos="10782000"/>
              </a:tabLst>
            </a:pPr>
            <a:r>
              <a:rPr b="0" lang="en-GB" sz="1800" spc="-1" strike="noStrike">
                <a:solidFill>
                  <a:srgbClr val="000000"/>
                </a:solidFill>
                <a:latin typeface="Times New Roman"/>
                <a:ea typeface="Times New Roman"/>
              </a:rPr>
              <a:t>	</a:t>
            </a:r>
            <a:endParaRPr b="0" lang="en-IN" sz="1800" spc="-1" strike="noStrike">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9" name="Slide Number Placeholder 3"/>
          <p:cNvSpPr/>
          <p:nvPr/>
        </p:nvSpPr>
        <p:spPr>
          <a:xfrm>
            <a:off x="8820360" y="5166360"/>
            <a:ext cx="1006920" cy="376920"/>
          </a:xfrm>
          <a:custGeom>
            <a:avLst/>
            <a:gdLst/>
            <a:ahLst/>
            <a:rect l="l" t="t" r="r" b="b"/>
            <a:pathLst>
              <a:path w="21600" h="21600">
                <a:moveTo>
                  <a:pt x="0" y="0"/>
                </a:moveTo>
                <a:lnTo>
                  <a:pt x="21600" y="0"/>
                </a:lnTo>
                <a:lnTo>
                  <a:pt x="21600" y="21600"/>
                </a:lnTo>
                <a:lnTo>
                  <a:pt x="0" y="21600"/>
                </a:lnTo>
                <a:lnTo>
                  <a:pt x="0" y="0"/>
                </a:lnTo>
                <a:close/>
              </a:path>
            </a:pathLst>
          </a:custGeom>
          <a:noFill/>
          <a:ln w="0">
            <a:noFill/>
          </a:ln>
        </p:spPr>
        <p:style>
          <a:lnRef idx="0"/>
          <a:fillRef idx="0"/>
          <a:effectRef idx="0"/>
          <a:fontRef idx="minor"/>
        </p:style>
        <p:txBody>
          <a:bodyPr lIns="90000" rIns="90000" tIns="46800" bIns="46800" anchor="t">
            <a:normAutofit/>
          </a:bodyPr>
          <a:p>
            <a:pPr algn="r">
              <a:lnSpc>
                <a:spcPct val="100000"/>
              </a:lnSpc>
              <a:spcBef>
                <a:spcPts val="873"/>
              </a:spcBef>
              <a:buNone/>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fld id="{28A59DB7-E888-4996-9A40-E64D87DF176F}" type="slidenum">
              <a:rPr b="0" lang="en-US" sz="1400" spc="-1" strike="noStrike">
                <a:solidFill>
                  <a:srgbClr val="000000"/>
                </a:solidFill>
                <a:latin typeface="Times New Roman"/>
                <a:ea typeface="DejaVu Sans"/>
              </a:rPr>
              <a:t>&lt;number&gt;</a:t>
            </a:fld>
            <a:endParaRPr b="0" lang="en-IN" sz="1400" spc="-1" strike="noStrike">
              <a:latin typeface="Arial"/>
            </a:endParaRPr>
          </a:p>
        </p:txBody>
      </p:sp>
      <p:sp>
        <p:nvSpPr>
          <p:cNvPr id="260" name="PlaceHolder 1"/>
          <p:cNvSpPr>
            <a:spLocks noGrp="1"/>
          </p:cNvSpPr>
          <p:nvPr>
            <p:ph type="title"/>
          </p:nvPr>
        </p:nvSpPr>
        <p:spPr>
          <a:xfrm>
            <a:off x="335160" y="-81000"/>
            <a:ext cx="9239760" cy="943920"/>
          </a:xfrm>
          <a:prstGeom prst="rect">
            <a:avLst/>
          </a:prstGeom>
          <a:noFill/>
          <a:ln w="0">
            <a:noFill/>
          </a:ln>
        </p:spPr>
        <p:txBody>
          <a:bodyPr lIns="0" rIns="0" tIns="46080" bIns="46080" anchor="ctr">
            <a:noAutofit/>
          </a:bodyPr>
          <a:p>
            <a:pPr algn="ctr">
              <a:lnSpc>
                <a:spcPct val="100000"/>
              </a:lnSpc>
              <a:buNone/>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4400" spc="-1" strike="noStrike">
                <a:latin typeface="Arial"/>
              </a:rPr>
              <a:t>Embedded systems overview</a:t>
            </a:r>
            <a:endParaRPr b="0" lang="en-IN" sz="4400" spc="-1" strike="noStrike">
              <a:latin typeface="Arial"/>
            </a:endParaRPr>
          </a:p>
        </p:txBody>
      </p:sp>
      <p:sp>
        <p:nvSpPr>
          <p:cNvPr id="261" name="PlaceHolder 2"/>
          <p:cNvSpPr>
            <a:spLocks noGrp="1"/>
          </p:cNvSpPr>
          <p:nvPr>
            <p:ph/>
          </p:nvPr>
        </p:nvSpPr>
        <p:spPr>
          <a:xfrm>
            <a:off x="419760" y="1259640"/>
            <a:ext cx="9239760" cy="3716640"/>
          </a:xfrm>
          <a:prstGeom prst="rect">
            <a:avLst/>
          </a:prstGeom>
          <a:noFill/>
          <a:ln w="0">
            <a:noFill/>
          </a:ln>
        </p:spPr>
        <p:txBody>
          <a:bodyPr lIns="92160" rIns="92160" tIns="46080" bIns="46080" anchor="t">
            <a:normAutofit fontScale="94000"/>
          </a:bodyPr>
          <a:p>
            <a:pPr marL="432000" indent="-324000">
              <a:lnSpc>
                <a:spcPct val="100000"/>
              </a:lnSpc>
              <a:spcBef>
                <a:spcPts val="448"/>
              </a:spcBef>
              <a:buClr>
                <a:srgbClr val="000000"/>
              </a:buClr>
              <a:buSzPct val="45000"/>
              <a:buFont typeface="Wingdings" charset="2"/>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1800" spc="-1" strike="noStrike">
                <a:latin typeface="Arial"/>
              </a:rPr>
              <a:t>Computing systems are everywhere</a:t>
            </a:r>
            <a:endParaRPr b="0" lang="en-IN" sz="1800" spc="-1" strike="noStrike">
              <a:latin typeface="Arial"/>
            </a:endParaRPr>
          </a:p>
          <a:p>
            <a:pPr marL="432000" indent="-324000">
              <a:lnSpc>
                <a:spcPct val="100000"/>
              </a:lnSpc>
              <a:spcBef>
                <a:spcPts val="448"/>
              </a:spcBef>
              <a:buClr>
                <a:srgbClr val="000000"/>
              </a:buClr>
              <a:buSzPct val="45000"/>
              <a:buFont typeface="Wingdings" charset="2"/>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1800" spc="-1" strike="noStrike">
                <a:latin typeface="Arial"/>
              </a:rPr>
              <a:t>Most of us think of “desktop” computers</a:t>
            </a:r>
            <a:endParaRPr b="0" lang="en-IN" sz="1800" spc="-1" strike="noStrike">
              <a:latin typeface="Arial"/>
            </a:endParaRPr>
          </a:p>
          <a:p>
            <a:pPr lvl="1" marL="742680" indent="-285480">
              <a:lnSpc>
                <a:spcPct val="100000"/>
              </a:lnSpc>
              <a:spcBef>
                <a:spcPts val="400"/>
              </a:spcBef>
              <a:buClr>
                <a:srgbClr val="000000"/>
              </a:buClr>
              <a:buFont typeface="Times New Roman"/>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1600" spc="-1" strike="noStrike">
                <a:latin typeface="Arial"/>
              </a:rPr>
              <a:t>PC’s</a:t>
            </a:r>
            <a:endParaRPr b="0" lang="en-IN" sz="1600" spc="-1" strike="noStrike">
              <a:latin typeface="Arial"/>
            </a:endParaRPr>
          </a:p>
          <a:p>
            <a:pPr lvl="1" marL="742680" indent="-285480">
              <a:lnSpc>
                <a:spcPct val="100000"/>
              </a:lnSpc>
              <a:spcBef>
                <a:spcPts val="400"/>
              </a:spcBef>
              <a:buClr>
                <a:srgbClr val="000000"/>
              </a:buClr>
              <a:buFont typeface="Times New Roman"/>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1600" spc="-1" strike="noStrike">
                <a:latin typeface="Arial"/>
              </a:rPr>
              <a:t>Laptops</a:t>
            </a:r>
            <a:endParaRPr b="0" lang="en-IN" sz="1600" spc="-1" strike="noStrike">
              <a:latin typeface="Arial"/>
            </a:endParaRPr>
          </a:p>
          <a:p>
            <a:pPr lvl="1" marL="742680" indent="-285480">
              <a:lnSpc>
                <a:spcPct val="100000"/>
              </a:lnSpc>
              <a:spcBef>
                <a:spcPts val="400"/>
              </a:spcBef>
              <a:buClr>
                <a:srgbClr val="000000"/>
              </a:buClr>
              <a:buFont typeface="Times New Roman"/>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1600" spc="-1" strike="noStrike">
                <a:latin typeface="Arial"/>
              </a:rPr>
              <a:t>Mainframes</a:t>
            </a:r>
            <a:endParaRPr b="0" lang="en-IN" sz="1600" spc="-1" strike="noStrike">
              <a:latin typeface="Arial"/>
            </a:endParaRPr>
          </a:p>
          <a:p>
            <a:pPr lvl="1" marL="742680" indent="-285480">
              <a:lnSpc>
                <a:spcPct val="100000"/>
              </a:lnSpc>
              <a:spcBef>
                <a:spcPts val="400"/>
              </a:spcBef>
              <a:buClr>
                <a:srgbClr val="000000"/>
              </a:buClr>
              <a:buFont typeface="Times New Roman"/>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1600" spc="-1" strike="noStrike">
                <a:latin typeface="Arial"/>
              </a:rPr>
              <a:t>Servers</a:t>
            </a:r>
            <a:endParaRPr b="0" lang="en-IN" sz="1600" spc="-1" strike="noStrike">
              <a:latin typeface="Arial"/>
            </a:endParaRPr>
          </a:p>
          <a:p>
            <a:pPr marL="432000" indent="-324000">
              <a:lnSpc>
                <a:spcPct val="100000"/>
              </a:lnSpc>
              <a:spcBef>
                <a:spcPts val="448"/>
              </a:spcBef>
              <a:buClr>
                <a:srgbClr val="000000"/>
              </a:buClr>
              <a:buSzPct val="45000"/>
              <a:buFont typeface="Wingdings" charset="2"/>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1800" spc="-1" strike="noStrike">
                <a:latin typeface="Arial"/>
              </a:rPr>
              <a:t>But there’s another type of computing system</a:t>
            </a:r>
            <a:endParaRPr b="0" lang="en-IN" sz="1800" spc="-1" strike="noStrike">
              <a:latin typeface="Arial"/>
            </a:endParaRPr>
          </a:p>
          <a:p>
            <a:pPr lvl="1" marL="742680" indent="-285480">
              <a:lnSpc>
                <a:spcPct val="100000"/>
              </a:lnSpc>
              <a:spcBef>
                <a:spcPts val="400"/>
              </a:spcBef>
              <a:buClr>
                <a:srgbClr val="000000"/>
              </a:buClr>
              <a:buFont typeface="Times New Roman"/>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1600" spc="-1" strike="noStrike">
                <a:latin typeface="Arial"/>
              </a:rPr>
              <a:t>Far more common...</a:t>
            </a:r>
            <a:endParaRPr b="0" lang="en-IN" sz="1600" spc="-1" strike="noStrike">
              <a:latin typeface="Arial"/>
            </a:endParaRPr>
          </a:p>
          <a:p>
            <a:pPr marL="432000" indent="-324000">
              <a:lnSpc>
                <a:spcPct val="100000"/>
              </a:lnSpc>
              <a:spcBef>
                <a:spcPts val="448"/>
              </a:spcBef>
              <a:buClr>
                <a:srgbClr val="000000"/>
              </a:buClr>
              <a:buSzPct val="45000"/>
              <a:buFont typeface="Wingdings" charset="2"/>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1800" spc="-1" strike="noStrike">
                <a:latin typeface="Arial"/>
              </a:rPr>
              <a:t>What may be surprising is that </a:t>
            </a:r>
            <a:r>
              <a:rPr b="0" i="1" lang="en-US" sz="1800" spc="-1" strike="noStrike">
                <a:latin typeface="Arial"/>
              </a:rPr>
              <a:t>billions </a:t>
            </a:r>
            <a:r>
              <a:rPr b="0" lang="en-US" sz="1800" spc="-1" strike="noStrike">
                <a:latin typeface="Arial"/>
              </a:rPr>
              <a:t>of computing systems are built every year for a very different purpose: they are embedded within larger electronic devices, repeatedly carrying out a particular function, often going completely unrecognized by the device’s user. Creating a precise definition of such embedded computing systems, or simply </a:t>
            </a:r>
            <a:r>
              <a:rPr b="0" i="1" lang="en-US" sz="1800" spc="-1" strike="noStrike">
                <a:latin typeface="Arial"/>
              </a:rPr>
              <a:t>embedded systems</a:t>
            </a:r>
            <a:endParaRPr b="0" lang="en-IN" sz="1800" spc="-1" strike="noStrike">
              <a:latin typeface="Arial"/>
            </a:endParaRPr>
          </a:p>
        </p:txBody>
      </p:sp>
      <p:pic>
        <p:nvPicPr>
          <p:cNvPr id="262" name="Picture 5_ 2" descr="C:\My Documents\FrankWork\MacPB.gif"/>
          <p:cNvPicPr/>
          <p:nvPr/>
        </p:nvPicPr>
        <p:blipFill>
          <a:blip r:embed="rId1"/>
          <a:stretch/>
        </p:blipFill>
        <p:spPr>
          <a:xfrm>
            <a:off x="3359880" y="2394000"/>
            <a:ext cx="502920" cy="376920"/>
          </a:xfrm>
          <a:prstGeom prst="rect">
            <a:avLst/>
          </a:prstGeom>
          <a:ln w="0">
            <a:noFill/>
          </a:ln>
        </p:spPr>
      </p:pic>
      <p:pic>
        <p:nvPicPr>
          <p:cNvPr id="263" name="Picture 6_ 2" descr="C:\My Documents\FrankWork\pc.gif"/>
          <p:cNvPicPr/>
          <p:nvPr/>
        </p:nvPicPr>
        <p:blipFill>
          <a:blip r:embed="rId2"/>
          <a:stretch/>
        </p:blipFill>
        <p:spPr>
          <a:xfrm>
            <a:off x="2772000" y="2079000"/>
            <a:ext cx="502920" cy="376920"/>
          </a:xfrm>
          <a:prstGeom prst="rect">
            <a:avLst/>
          </a:prstGeom>
          <a:ln w="0">
            <a:noFill/>
          </a:ln>
        </p:spPr>
      </p:pic>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98" name=""/>
          <p:cNvSpPr/>
          <p:nvPr/>
        </p:nvSpPr>
        <p:spPr>
          <a:xfrm>
            <a:off x="38160" y="1101960"/>
            <a:ext cx="10039680" cy="367200"/>
          </a:xfrm>
          <a:prstGeom prst="rect">
            <a:avLst/>
          </a:prstGeom>
          <a:noFill/>
          <a:ln w="0">
            <a:noFill/>
          </a:ln>
        </p:spPr>
        <p:style>
          <a:lnRef idx="0"/>
          <a:fillRef idx="0"/>
          <a:effectRef idx="0"/>
          <a:fontRef idx="minor"/>
        </p:style>
        <p:txBody>
          <a:bodyPr lIns="90000" rIns="90000" tIns="46800" bIns="46800" anchor="ctr">
            <a:spAutoFit/>
          </a:bodyPr>
          <a:p>
            <a:pPr>
              <a:lnSpc>
                <a:spcPct val="100000"/>
              </a:lnSpc>
              <a:buNone/>
              <a:tabLst>
                <a:tab algn="l" pos="0"/>
                <a:tab algn="l" pos="457200"/>
                <a:tab algn="l" pos="914400"/>
                <a:tab algn="l" pos="1371600"/>
                <a:tab algn="l" pos="1828800"/>
                <a:tab algn="l" pos="2286000"/>
                <a:tab algn="l" pos="2743200"/>
                <a:tab algn="l" pos="3200400"/>
                <a:tab algn="l" pos="3657600"/>
                <a:tab algn="l" pos="4114800"/>
                <a:tab algn="l" pos="4572000"/>
                <a:tab algn="l" pos="5029200"/>
                <a:tab algn="l" pos="5486400"/>
                <a:tab algn="l" pos="5943600"/>
                <a:tab algn="l" pos="6400800"/>
                <a:tab algn="l" pos="6858000"/>
                <a:tab algn="l" pos="7315200"/>
                <a:tab algn="l" pos="7772400"/>
                <a:tab algn="l" pos="8229600"/>
                <a:tab algn="l" pos="8686800"/>
                <a:tab algn="l" pos="9144000"/>
                <a:tab algn="l" pos="9434160"/>
                <a:tab algn="l" pos="9883440"/>
                <a:tab algn="l" pos="10332720"/>
                <a:tab algn="l" pos="10782000"/>
              </a:tabLst>
            </a:pPr>
            <a:r>
              <a:rPr b="0" lang="en-GB" sz="1800" spc="-1" strike="noStrike">
                <a:solidFill>
                  <a:srgbClr val="000000"/>
                </a:solidFill>
                <a:latin typeface="Arial"/>
                <a:ea typeface="Times New Roman"/>
              </a:rPr>
              <a:t>	</a:t>
            </a:r>
            <a:endParaRPr b="0" lang="en-IN" sz="1800" spc="-1" strike="noStrike">
              <a:latin typeface="Arial"/>
            </a:endParaRPr>
          </a:p>
        </p:txBody>
      </p:sp>
      <p:sp>
        <p:nvSpPr>
          <p:cNvPr id="399" name=""/>
          <p:cNvSpPr/>
          <p:nvPr/>
        </p:nvSpPr>
        <p:spPr>
          <a:xfrm>
            <a:off x="38160" y="874800"/>
            <a:ext cx="10039680" cy="1128240"/>
          </a:xfrm>
          <a:prstGeom prst="rect">
            <a:avLst/>
          </a:prstGeom>
          <a:noFill/>
          <a:ln w="0">
            <a:noFill/>
          </a:ln>
        </p:spPr>
        <p:style>
          <a:lnRef idx="0"/>
          <a:fillRef idx="0"/>
          <a:effectRef idx="0"/>
          <a:fontRef idx="minor"/>
        </p:style>
        <p:txBody>
          <a:bodyPr lIns="90000" rIns="90000" tIns="46800" bIns="46800" anchor="ctr">
            <a:spAutoFit/>
          </a:bodyPr>
          <a:p>
            <a:pPr>
              <a:lnSpc>
                <a:spcPct val="100000"/>
              </a:lnSpc>
              <a:buNone/>
              <a:tabLst>
                <a:tab algn="l" pos="0"/>
                <a:tab algn="l" pos="457200"/>
                <a:tab algn="l" pos="914400"/>
                <a:tab algn="l" pos="1371600"/>
                <a:tab algn="l" pos="1828800"/>
                <a:tab algn="l" pos="2286000"/>
                <a:tab algn="l" pos="2743200"/>
                <a:tab algn="l" pos="3200400"/>
                <a:tab algn="l" pos="3657600"/>
                <a:tab algn="l" pos="4114800"/>
                <a:tab algn="l" pos="4572000"/>
                <a:tab algn="l" pos="5029200"/>
                <a:tab algn="l" pos="5486400"/>
                <a:tab algn="l" pos="5943600"/>
                <a:tab algn="l" pos="6400800"/>
                <a:tab algn="l" pos="6858000"/>
                <a:tab algn="l" pos="7315200"/>
                <a:tab algn="l" pos="7772400"/>
                <a:tab algn="l" pos="8229600"/>
                <a:tab algn="l" pos="8686800"/>
                <a:tab algn="l" pos="9144000"/>
                <a:tab algn="l" pos="9434160"/>
                <a:tab algn="l" pos="9883440"/>
                <a:tab algn="l" pos="10332720"/>
                <a:tab algn="l" pos="10782000"/>
              </a:tabLst>
            </a:pPr>
            <a:r>
              <a:rPr b="1" lang="en-GB" sz="1600" spc="-1" strike="noStrike">
                <a:solidFill>
                  <a:srgbClr val="000000"/>
                </a:solidFill>
                <a:latin typeface="Arial"/>
                <a:ea typeface="Times New Roman"/>
              </a:rPr>
              <a:t>You can see system variables by using $ set command</a:t>
            </a:r>
            <a:endParaRPr b="0" lang="en-IN" sz="1600" spc="-1" strike="noStrike">
              <a:latin typeface="Arial"/>
            </a:endParaRPr>
          </a:p>
          <a:p>
            <a:pPr>
              <a:lnSpc>
                <a:spcPct val="100000"/>
              </a:lnSpc>
              <a:buNone/>
              <a:tabLst>
                <a:tab algn="l" pos="0"/>
                <a:tab algn="l" pos="457200"/>
                <a:tab algn="l" pos="914400"/>
                <a:tab algn="l" pos="1371600"/>
                <a:tab algn="l" pos="1828800"/>
                <a:tab algn="l" pos="2286000"/>
                <a:tab algn="l" pos="2743200"/>
                <a:tab algn="l" pos="3200400"/>
                <a:tab algn="l" pos="3657600"/>
                <a:tab algn="l" pos="4114800"/>
                <a:tab algn="l" pos="4572000"/>
                <a:tab algn="l" pos="5029200"/>
                <a:tab algn="l" pos="5486400"/>
                <a:tab algn="l" pos="5943600"/>
                <a:tab algn="l" pos="6400800"/>
                <a:tab algn="l" pos="6858000"/>
                <a:tab algn="l" pos="7315200"/>
                <a:tab algn="l" pos="7772400"/>
                <a:tab algn="l" pos="8229600"/>
                <a:tab algn="l" pos="8686800"/>
                <a:tab algn="l" pos="9144000"/>
                <a:tab algn="l" pos="9434160"/>
                <a:tab algn="l" pos="9883440"/>
                <a:tab algn="l" pos="10332720"/>
                <a:tab algn="l" pos="10782000"/>
              </a:tabLst>
            </a:pPr>
            <a:endParaRPr b="0" lang="en-IN" sz="1600" spc="-1" strike="noStrike">
              <a:latin typeface="Arial"/>
            </a:endParaRPr>
          </a:p>
          <a:p>
            <a:pPr>
              <a:lnSpc>
                <a:spcPct val="100000"/>
              </a:lnSpc>
              <a:buNone/>
              <a:tabLst>
                <a:tab algn="l" pos="0"/>
                <a:tab algn="l" pos="457200"/>
                <a:tab algn="l" pos="914400"/>
                <a:tab algn="l" pos="1371600"/>
                <a:tab algn="l" pos="1828800"/>
                <a:tab algn="l" pos="2286000"/>
                <a:tab algn="l" pos="2743200"/>
                <a:tab algn="l" pos="3200400"/>
                <a:tab algn="l" pos="3657600"/>
                <a:tab algn="l" pos="4114800"/>
                <a:tab algn="l" pos="4572000"/>
                <a:tab algn="l" pos="5029200"/>
                <a:tab algn="l" pos="5486400"/>
                <a:tab algn="l" pos="5943600"/>
                <a:tab algn="l" pos="6400800"/>
                <a:tab algn="l" pos="6858000"/>
                <a:tab algn="l" pos="7315200"/>
                <a:tab algn="l" pos="7772400"/>
                <a:tab algn="l" pos="8229600"/>
                <a:tab algn="l" pos="8686800"/>
                <a:tab algn="l" pos="9144000"/>
                <a:tab algn="l" pos="9434160"/>
                <a:tab algn="l" pos="9883440"/>
                <a:tab algn="l" pos="10332720"/>
                <a:tab algn="l" pos="10782000"/>
              </a:tabLst>
            </a:pPr>
            <a:endParaRPr b="0" lang="en-IN" sz="1800" spc="-1" strike="noStrike">
              <a:latin typeface="Arial"/>
            </a:endParaRPr>
          </a:p>
          <a:p>
            <a:pPr>
              <a:lnSpc>
                <a:spcPct val="100000"/>
              </a:lnSpc>
              <a:buNone/>
              <a:tabLst>
                <a:tab algn="l" pos="0"/>
                <a:tab algn="l" pos="457200"/>
                <a:tab algn="l" pos="914400"/>
                <a:tab algn="l" pos="1371600"/>
                <a:tab algn="l" pos="1828800"/>
                <a:tab algn="l" pos="2286000"/>
                <a:tab algn="l" pos="2743200"/>
                <a:tab algn="l" pos="3200400"/>
                <a:tab algn="l" pos="3657600"/>
                <a:tab algn="l" pos="4114800"/>
                <a:tab algn="l" pos="4572000"/>
                <a:tab algn="l" pos="5029200"/>
                <a:tab algn="l" pos="5486400"/>
                <a:tab algn="l" pos="5943600"/>
                <a:tab algn="l" pos="6400800"/>
                <a:tab algn="l" pos="6858000"/>
                <a:tab algn="l" pos="7315200"/>
                <a:tab algn="l" pos="7772400"/>
                <a:tab algn="l" pos="8229600"/>
                <a:tab algn="l" pos="8686800"/>
                <a:tab algn="l" pos="9144000"/>
                <a:tab algn="l" pos="9434160"/>
                <a:tab algn="l" pos="9883440"/>
                <a:tab algn="l" pos="10332720"/>
                <a:tab algn="l" pos="10782000"/>
              </a:tabLst>
            </a:pPr>
            <a:r>
              <a:rPr b="0" lang="en-GB" sz="1800" spc="-1" strike="noStrike">
                <a:solidFill>
                  <a:srgbClr val="000000"/>
                </a:solidFill>
                <a:latin typeface="Arial"/>
                <a:ea typeface="Times New Roman"/>
              </a:rPr>
              <a:t>	</a:t>
            </a:r>
            <a:endParaRPr b="0" lang="en-IN" sz="1800" spc="-1" strike="noStrike">
              <a:latin typeface="Arial"/>
            </a:endParaRPr>
          </a:p>
        </p:txBody>
      </p:sp>
      <p:graphicFrame>
        <p:nvGraphicFramePr>
          <p:cNvPr id="400" name=""/>
          <p:cNvGraphicFramePr/>
          <p:nvPr/>
        </p:nvGraphicFramePr>
        <p:xfrm>
          <a:off x="1088280" y="1616760"/>
          <a:ext cx="7902000" cy="3610080"/>
        </p:xfrm>
        <a:graphic>
          <a:graphicData uri="http://schemas.openxmlformats.org/drawingml/2006/table">
            <a:tbl>
              <a:tblPr/>
              <a:tblGrid>
                <a:gridCol w="3952080"/>
                <a:gridCol w="3950280"/>
              </a:tblGrid>
              <a:tr h="259200">
                <a:tc>
                  <a:txBody>
                    <a:bodyPr lIns="9000" rIns="9000" anchor="ctr">
                      <a:noAutofit/>
                    </a:bodyPr>
                    <a:p>
                      <a:pPr algn="ctr">
                        <a:lnSpc>
                          <a:spcPct val="93000"/>
                        </a:lnSpc>
                        <a:buNone/>
                        <a:tabLst>
                          <a:tab algn="l" pos="0"/>
                          <a:tab algn="l" pos="914400"/>
                          <a:tab algn="l" pos="1828800"/>
                          <a:tab algn="l" pos="2743200"/>
                          <a:tab algn="l" pos="3657600"/>
                          <a:tab algn="l" pos="4572000"/>
                          <a:tab algn="l" pos="5486400"/>
                          <a:tab algn="l" pos="6400800"/>
                          <a:tab algn="l" pos="7315200"/>
                          <a:tab algn="l" pos="8229600"/>
                          <a:tab algn="l" pos="9144000"/>
                          <a:tab algn="l" pos="10058400"/>
                          <a:tab algn="l" pos="10332720"/>
                          <a:tab algn="l" pos="10782000"/>
                        </a:tabLst>
                      </a:pPr>
                      <a:r>
                        <a:rPr b="1" lang="en-US" sz="1700" spc="-1" strike="noStrike">
                          <a:solidFill>
                            <a:srgbClr val="000000"/>
                          </a:solidFill>
                          <a:latin typeface="Arial"/>
                        </a:rPr>
                        <a:t>System Variable</a:t>
                      </a:r>
                      <a:endParaRPr b="0" lang="en-IN" sz="1700" spc="-1" strike="noStrike">
                        <a:latin typeface="Arial"/>
                      </a:endParaRPr>
                    </a:p>
                  </a:txBody>
                  <a:tcPr anchor="ctr" marL="9000" marR="9000">
                    <a:lnL>
                      <a:noFill/>
                    </a:lnL>
                    <a:lnR>
                      <a:noFill/>
                    </a:lnR>
                    <a:lnT>
                      <a:noFill/>
                    </a:lnT>
                    <a:lnB>
                      <a:noFill/>
                    </a:lnB>
                    <a:solidFill>
                      <a:srgbClr val="cccccc"/>
                    </a:solidFill>
                  </a:tcPr>
                </a:tc>
                <a:tc>
                  <a:txBody>
                    <a:bodyPr lIns="9000" rIns="9000" anchor="ctr">
                      <a:noAutofit/>
                    </a:bodyPr>
                    <a:p>
                      <a:pPr algn="ctr">
                        <a:lnSpc>
                          <a:spcPct val="93000"/>
                        </a:lnSpc>
                        <a:buNone/>
                        <a:tabLst>
                          <a:tab algn="l" pos="0"/>
                          <a:tab algn="l" pos="914400"/>
                          <a:tab algn="l" pos="1828800"/>
                          <a:tab algn="l" pos="2743200"/>
                          <a:tab algn="l" pos="3657600"/>
                          <a:tab algn="l" pos="4572000"/>
                          <a:tab algn="l" pos="5486400"/>
                          <a:tab algn="l" pos="6400800"/>
                          <a:tab algn="l" pos="7315200"/>
                          <a:tab algn="l" pos="8229600"/>
                          <a:tab algn="l" pos="9144000"/>
                          <a:tab algn="l" pos="10058400"/>
                          <a:tab algn="l" pos="10332720"/>
                          <a:tab algn="l" pos="10782000"/>
                        </a:tabLst>
                      </a:pPr>
                      <a:r>
                        <a:rPr b="1" lang="en-US" sz="1700" spc="-1" strike="noStrike">
                          <a:solidFill>
                            <a:srgbClr val="000000"/>
                          </a:solidFill>
                          <a:latin typeface="Arial"/>
                        </a:rPr>
                        <a:t>Meaning</a:t>
                      </a:r>
                      <a:endParaRPr b="0" lang="en-IN" sz="1700" spc="-1" strike="noStrike">
                        <a:latin typeface="Arial"/>
                      </a:endParaRPr>
                    </a:p>
                  </a:txBody>
                  <a:tcPr anchor="ctr" marL="9000" marR="9000">
                    <a:lnL>
                      <a:noFill/>
                    </a:lnL>
                    <a:lnR>
                      <a:noFill/>
                    </a:lnR>
                    <a:lnT>
                      <a:noFill/>
                    </a:lnT>
                    <a:lnB>
                      <a:noFill/>
                    </a:lnB>
                    <a:solidFill>
                      <a:srgbClr val="cccccc"/>
                    </a:solidFill>
                  </a:tcPr>
                </a:tc>
              </a:tr>
              <a:tr h="259200">
                <a:tc>
                  <a:txBody>
                    <a:bodyPr lIns="9000" rIns="9000" anchor="t">
                      <a:noAutofit/>
                    </a:bodyPr>
                    <a:p>
                      <a:pPr>
                        <a:lnSpc>
                          <a:spcPct val="93000"/>
                        </a:lnSpc>
                        <a:buNone/>
                        <a:tabLst>
                          <a:tab algn="l" pos="0"/>
                          <a:tab algn="l" pos="914400"/>
                          <a:tab algn="l" pos="1828800"/>
                          <a:tab algn="l" pos="2743200"/>
                          <a:tab algn="l" pos="3657600"/>
                          <a:tab algn="l" pos="4572000"/>
                          <a:tab algn="l" pos="5486400"/>
                          <a:tab algn="l" pos="6400800"/>
                          <a:tab algn="l" pos="7315200"/>
                          <a:tab algn="l" pos="8229600"/>
                          <a:tab algn="l" pos="9144000"/>
                          <a:tab algn="l" pos="10058400"/>
                          <a:tab algn="l" pos="10332720"/>
                          <a:tab algn="l" pos="10782000"/>
                        </a:tabLst>
                      </a:pPr>
                      <a:r>
                        <a:rPr b="0" lang="en-US" sz="1700" spc="-1" strike="noStrike">
                          <a:solidFill>
                            <a:srgbClr val="000000"/>
                          </a:solidFill>
                          <a:latin typeface="Arial"/>
                        </a:rPr>
                        <a:t>BASH=/bin/bash</a:t>
                      </a:r>
                      <a:endParaRPr b="0" lang="en-IN" sz="1700" spc="-1" strike="noStrike">
                        <a:latin typeface="Arial"/>
                      </a:endParaRPr>
                    </a:p>
                  </a:txBody>
                  <a:tcPr anchor="t" marL="9000" marR="9000">
                    <a:lnL>
                      <a:noFill/>
                    </a:lnL>
                    <a:lnR>
                      <a:noFill/>
                    </a:lnR>
                    <a:lnT>
                      <a:noFill/>
                    </a:lnT>
                    <a:lnB>
                      <a:noFill/>
                    </a:lnB>
                    <a:noFill/>
                  </a:tcPr>
                </a:tc>
                <a:tc>
                  <a:txBody>
                    <a:bodyPr lIns="9000" rIns="9000" anchor="t">
                      <a:noAutofit/>
                    </a:bodyPr>
                    <a:p>
                      <a:pPr>
                        <a:lnSpc>
                          <a:spcPct val="93000"/>
                        </a:lnSpc>
                        <a:buNone/>
                        <a:tabLst>
                          <a:tab algn="l" pos="0"/>
                          <a:tab algn="l" pos="914400"/>
                          <a:tab algn="l" pos="1828800"/>
                          <a:tab algn="l" pos="2743200"/>
                          <a:tab algn="l" pos="3657600"/>
                          <a:tab algn="l" pos="4572000"/>
                          <a:tab algn="l" pos="5486400"/>
                          <a:tab algn="l" pos="6400800"/>
                          <a:tab algn="l" pos="7315200"/>
                          <a:tab algn="l" pos="8229600"/>
                          <a:tab algn="l" pos="9144000"/>
                          <a:tab algn="l" pos="10058400"/>
                          <a:tab algn="l" pos="10332720"/>
                          <a:tab algn="l" pos="10782000"/>
                        </a:tabLst>
                      </a:pPr>
                      <a:r>
                        <a:rPr b="0" lang="en-US" sz="1700" spc="-1" strike="noStrike">
                          <a:solidFill>
                            <a:srgbClr val="000000"/>
                          </a:solidFill>
                          <a:latin typeface="Arial"/>
                        </a:rPr>
                        <a:t>Our shell name</a:t>
                      </a:r>
                      <a:endParaRPr b="0" lang="en-IN" sz="1700" spc="-1" strike="noStrike">
                        <a:latin typeface="Arial"/>
                      </a:endParaRPr>
                    </a:p>
                  </a:txBody>
                  <a:tcPr anchor="t" marL="9000" marR="9000">
                    <a:lnL>
                      <a:noFill/>
                    </a:lnL>
                    <a:lnR>
                      <a:noFill/>
                    </a:lnR>
                    <a:lnT>
                      <a:noFill/>
                    </a:lnT>
                    <a:lnB>
                      <a:noFill/>
                    </a:lnB>
                    <a:noFill/>
                  </a:tcPr>
                </a:tc>
              </a:tr>
              <a:tr h="259200">
                <a:tc>
                  <a:txBody>
                    <a:bodyPr lIns="9000" rIns="9000" anchor="t">
                      <a:noAutofit/>
                    </a:bodyPr>
                    <a:p>
                      <a:pPr>
                        <a:lnSpc>
                          <a:spcPct val="93000"/>
                        </a:lnSpc>
                        <a:buNone/>
                        <a:tabLst>
                          <a:tab algn="l" pos="0"/>
                          <a:tab algn="l" pos="914400"/>
                          <a:tab algn="l" pos="1828800"/>
                          <a:tab algn="l" pos="2743200"/>
                          <a:tab algn="l" pos="3657600"/>
                          <a:tab algn="l" pos="4572000"/>
                          <a:tab algn="l" pos="5486400"/>
                          <a:tab algn="l" pos="6400800"/>
                          <a:tab algn="l" pos="7315200"/>
                          <a:tab algn="l" pos="8229600"/>
                          <a:tab algn="l" pos="9144000"/>
                          <a:tab algn="l" pos="10058400"/>
                          <a:tab algn="l" pos="10332720"/>
                          <a:tab algn="l" pos="10782000"/>
                        </a:tabLst>
                      </a:pPr>
                      <a:r>
                        <a:rPr b="0" lang="en-US" sz="1700" spc="-1" strike="noStrike">
                          <a:solidFill>
                            <a:srgbClr val="000000"/>
                          </a:solidFill>
                          <a:latin typeface="Arial"/>
                        </a:rPr>
                        <a:t>BASH_VERSION=1.14.7(1)</a:t>
                      </a:r>
                      <a:endParaRPr b="0" lang="en-IN" sz="1700" spc="-1" strike="noStrike">
                        <a:latin typeface="Arial"/>
                      </a:endParaRPr>
                    </a:p>
                  </a:txBody>
                  <a:tcPr anchor="t" marL="9000" marR="9000">
                    <a:lnL>
                      <a:noFill/>
                    </a:lnL>
                    <a:lnR>
                      <a:noFill/>
                    </a:lnR>
                    <a:lnT>
                      <a:noFill/>
                    </a:lnT>
                    <a:lnB>
                      <a:noFill/>
                    </a:lnB>
                    <a:noFill/>
                  </a:tcPr>
                </a:tc>
                <a:tc>
                  <a:txBody>
                    <a:bodyPr lIns="9000" rIns="9000" anchor="t">
                      <a:noAutofit/>
                    </a:bodyPr>
                    <a:p>
                      <a:pPr>
                        <a:lnSpc>
                          <a:spcPct val="93000"/>
                        </a:lnSpc>
                        <a:buNone/>
                        <a:tabLst>
                          <a:tab algn="l" pos="0"/>
                          <a:tab algn="l" pos="914400"/>
                          <a:tab algn="l" pos="1828800"/>
                          <a:tab algn="l" pos="2743200"/>
                          <a:tab algn="l" pos="3657600"/>
                          <a:tab algn="l" pos="4572000"/>
                          <a:tab algn="l" pos="5486400"/>
                          <a:tab algn="l" pos="6400800"/>
                          <a:tab algn="l" pos="7315200"/>
                          <a:tab algn="l" pos="8229600"/>
                          <a:tab algn="l" pos="9144000"/>
                          <a:tab algn="l" pos="10058400"/>
                          <a:tab algn="l" pos="10332720"/>
                          <a:tab algn="l" pos="10782000"/>
                        </a:tabLst>
                      </a:pPr>
                      <a:r>
                        <a:rPr b="0" lang="en-US" sz="1700" spc="-1" strike="noStrike">
                          <a:solidFill>
                            <a:srgbClr val="000000"/>
                          </a:solidFill>
                          <a:latin typeface="Arial"/>
                        </a:rPr>
                        <a:t>Our shell version name</a:t>
                      </a:r>
                      <a:endParaRPr b="0" lang="en-IN" sz="1700" spc="-1" strike="noStrike">
                        <a:latin typeface="Arial"/>
                      </a:endParaRPr>
                    </a:p>
                  </a:txBody>
                  <a:tcPr anchor="t" marL="9000" marR="9000">
                    <a:lnL>
                      <a:noFill/>
                    </a:lnL>
                    <a:lnR>
                      <a:noFill/>
                    </a:lnR>
                    <a:lnT>
                      <a:noFill/>
                    </a:lnT>
                    <a:lnB>
                      <a:noFill/>
                    </a:lnB>
                    <a:noFill/>
                  </a:tcPr>
                </a:tc>
              </a:tr>
              <a:tr h="259200">
                <a:tc>
                  <a:txBody>
                    <a:bodyPr lIns="9000" rIns="9000" anchor="t">
                      <a:noAutofit/>
                    </a:bodyPr>
                    <a:p>
                      <a:pPr>
                        <a:lnSpc>
                          <a:spcPct val="93000"/>
                        </a:lnSpc>
                        <a:buNone/>
                        <a:tabLst>
                          <a:tab algn="l" pos="0"/>
                          <a:tab algn="l" pos="914400"/>
                          <a:tab algn="l" pos="1828800"/>
                          <a:tab algn="l" pos="2743200"/>
                          <a:tab algn="l" pos="3657600"/>
                          <a:tab algn="l" pos="4572000"/>
                          <a:tab algn="l" pos="5486400"/>
                          <a:tab algn="l" pos="6400800"/>
                          <a:tab algn="l" pos="7315200"/>
                          <a:tab algn="l" pos="8229600"/>
                          <a:tab algn="l" pos="9144000"/>
                          <a:tab algn="l" pos="10058400"/>
                          <a:tab algn="l" pos="10332720"/>
                          <a:tab algn="l" pos="10782000"/>
                        </a:tabLst>
                      </a:pPr>
                      <a:r>
                        <a:rPr b="0" lang="en-US" sz="1700" spc="-1" strike="noStrike">
                          <a:solidFill>
                            <a:srgbClr val="000000"/>
                          </a:solidFill>
                          <a:latin typeface="Arial"/>
                        </a:rPr>
                        <a:t>COLUMNS=80</a:t>
                      </a:r>
                      <a:endParaRPr b="0" lang="en-IN" sz="1700" spc="-1" strike="noStrike">
                        <a:latin typeface="Arial"/>
                      </a:endParaRPr>
                    </a:p>
                  </a:txBody>
                  <a:tcPr anchor="t" marL="9000" marR="9000">
                    <a:lnL>
                      <a:noFill/>
                    </a:lnL>
                    <a:lnR>
                      <a:noFill/>
                    </a:lnR>
                    <a:lnT>
                      <a:noFill/>
                    </a:lnT>
                    <a:lnB>
                      <a:noFill/>
                    </a:lnB>
                    <a:noFill/>
                  </a:tcPr>
                </a:tc>
                <a:tc>
                  <a:txBody>
                    <a:bodyPr lIns="9000" rIns="9000" anchor="t">
                      <a:noAutofit/>
                    </a:bodyPr>
                    <a:p>
                      <a:pPr>
                        <a:lnSpc>
                          <a:spcPct val="93000"/>
                        </a:lnSpc>
                        <a:buNone/>
                        <a:tabLst>
                          <a:tab algn="l" pos="0"/>
                          <a:tab algn="l" pos="914400"/>
                          <a:tab algn="l" pos="1828800"/>
                          <a:tab algn="l" pos="2743200"/>
                          <a:tab algn="l" pos="3657600"/>
                          <a:tab algn="l" pos="4572000"/>
                          <a:tab algn="l" pos="5486400"/>
                          <a:tab algn="l" pos="6400800"/>
                          <a:tab algn="l" pos="7315200"/>
                          <a:tab algn="l" pos="8229600"/>
                          <a:tab algn="l" pos="9144000"/>
                          <a:tab algn="l" pos="10058400"/>
                          <a:tab algn="l" pos="10332720"/>
                          <a:tab algn="l" pos="10782000"/>
                        </a:tabLst>
                      </a:pPr>
                      <a:r>
                        <a:rPr b="0" lang="en-US" sz="1700" spc="-1" strike="noStrike">
                          <a:solidFill>
                            <a:srgbClr val="000000"/>
                          </a:solidFill>
                          <a:latin typeface="Arial"/>
                        </a:rPr>
                        <a:t>No. of columns for our screen</a:t>
                      </a:r>
                      <a:endParaRPr b="0" lang="en-IN" sz="1700" spc="-1" strike="noStrike">
                        <a:latin typeface="Arial"/>
                      </a:endParaRPr>
                    </a:p>
                  </a:txBody>
                  <a:tcPr anchor="t" marL="9000" marR="9000">
                    <a:lnL>
                      <a:noFill/>
                    </a:lnL>
                    <a:lnR>
                      <a:noFill/>
                    </a:lnR>
                    <a:lnT>
                      <a:noFill/>
                    </a:lnT>
                    <a:lnB>
                      <a:noFill/>
                    </a:lnB>
                    <a:noFill/>
                  </a:tcPr>
                </a:tc>
              </a:tr>
              <a:tr h="259200">
                <a:tc>
                  <a:txBody>
                    <a:bodyPr lIns="9000" rIns="9000" anchor="t">
                      <a:noAutofit/>
                    </a:bodyPr>
                    <a:p>
                      <a:pPr>
                        <a:lnSpc>
                          <a:spcPct val="93000"/>
                        </a:lnSpc>
                        <a:buNone/>
                        <a:tabLst>
                          <a:tab algn="l" pos="0"/>
                          <a:tab algn="l" pos="914400"/>
                          <a:tab algn="l" pos="1828800"/>
                          <a:tab algn="l" pos="2743200"/>
                          <a:tab algn="l" pos="3657600"/>
                          <a:tab algn="l" pos="4572000"/>
                          <a:tab algn="l" pos="5486400"/>
                          <a:tab algn="l" pos="6400800"/>
                          <a:tab algn="l" pos="7315200"/>
                          <a:tab algn="l" pos="8229600"/>
                          <a:tab algn="l" pos="9144000"/>
                          <a:tab algn="l" pos="10058400"/>
                          <a:tab algn="l" pos="10332720"/>
                          <a:tab algn="l" pos="10782000"/>
                        </a:tabLst>
                      </a:pPr>
                      <a:r>
                        <a:rPr b="0" lang="en-US" sz="1700" spc="-1" strike="noStrike">
                          <a:solidFill>
                            <a:srgbClr val="000000"/>
                          </a:solidFill>
                          <a:latin typeface="Arial"/>
                        </a:rPr>
                        <a:t>HOME=/home/vivek</a:t>
                      </a:r>
                      <a:endParaRPr b="0" lang="en-IN" sz="1700" spc="-1" strike="noStrike">
                        <a:latin typeface="Arial"/>
                      </a:endParaRPr>
                    </a:p>
                  </a:txBody>
                  <a:tcPr anchor="t" marL="9000" marR="9000">
                    <a:lnL>
                      <a:noFill/>
                    </a:lnL>
                    <a:lnR>
                      <a:noFill/>
                    </a:lnR>
                    <a:lnT>
                      <a:noFill/>
                    </a:lnT>
                    <a:lnB>
                      <a:noFill/>
                    </a:lnB>
                    <a:noFill/>
                  </a:tcPr>
                </a:tc>
                <a:tc>
                  <a:txBody>
                    <a:bodyPr lIns="9000" rIns="9000" anchor="t">
                      <a:noAutofit/>
                    </a:bodyPr>
                    <a:p>
                      <a:pPr>
                        <a:lnSpc>
                          <a:spcPct val="93000"/>
                        </a:lnSpc>
                        <a:buNone/>
                        <a:tabLst>
                          <a:tab algn="l" pos="0"/>
                          <a:tab algn="l" pos="914400"/>
                          <a:tab algn="l" pos="1828800"/>
                          <a:tab algn="l" pos="2743200"/>
                          <a:tab algn="l" pos="3657600"/>
                          <a:tab algn="l" pos="4572000"/>
                          <a:tab algn="l" pos="5486400"/>
                          <a:tab algn="l" pos="6400800"/>
                          <a:tab algn="l" pos="7315200"/>
                          <a:tab algn="l" pos="8229600"/>
                          <a:tab algn="l" pos="9144000"/>
                          <a:tab algn="l" pos="10058400"/>
                          <a:tab algn="l" pos="10332720"/>
                          <a:tab algn="l" pos="10782000"/>
                        </a:tabLst>
                      </a:pPr>
                      <a:r>
                        <a:rPr b="0" lang="en-US" sz="1700" spc="-1" strike="noStrike">
                          <a:solidFill>
                            <a:srgbClr val="000000"/>
                          </a:solidFill>
                          <a:latin typeface="Arial"/>
                        </a:rPr>
                        <a:t>Our home directory</a:t>
                      </a:r>
                      <a:endParaRPr b="0" lang="en-IN" sz="1700" spc="-1" strike="noStrike">
                        <a:latin typeface="Arial"/>
                      </a:endParaRPr>
                    </a:p>
                  </a:txBody>
                  <a:tcPr anchor="t" marL="9000" marR="9000">
                    <a:lnL>
                      <a:noFill/>
                    </a:lnL>
                    <a:lnR>
                      <a:noFill/>
                    </a:lnR>
                    <a:lnT>
                      <a:noFill/>
                    </a:lnT>
                    <a:lnB>
                      <a:noFill/>
                    </a:lnB>
                    <a:noFill/>
                  </a:tcPr>
                </a:tc>
              </a:tr>
              <a:tr h="259200">
                <a:tc>
                  <a:txBody>
                    <a:bodyPr lIns="9000" rIns="9000" anchor="t">
                      <a:noAutofit/>
                    </a:bodyPr>
                    <a:p>
                      <a:pPr>
                        <a:lnSpc>
                          <a:spcPct val="93000"/>
                        </a:lnSpc>
                        <a:buNone/>
                        <a:tabLst>
                          <a:tab algn="l" pos="0"/>
                          <a:tab algn="l" pos="914400"/>
                          <a:tab algn="l" pos="1828800"/>
                          <a:tab algn="l" pos="2743200"/>
                          <a:tab algn="l" pos="3657600"/>
                          <a:tab algn="l" pos="4572000"/>
                          <a:tab algn="l" pos="5486400"/>
                          <a:tab algn="l" pos="6400800"/>
                          <a:tab algn="l" pos="7315200"/>
                          <a:tab algn="l" pos="8229600"/>
                          <a:tab algn="l" pos="9144000"/>
                          <a:tab algn="l" pos="10058400"/>
                          <a:tab algn="l" pos="10332720"/>
                          <a:tab algn="l" pos="10782000"/>
                        </a:tabLst>
                      </a:pPr>
                      <a:r>
                        <a:rPr b="0" lang="en-US" sz="1700" spc="-1" strike="noStrike">
                          <a:solidFill>
                            <a:srgbClr val="000000"/>
                          </a:solidFill>
                          <a:latin typeface="Arial"/>
                        </a:rPr>
                        <a:t>LINES=25</a:t>
                      </a:r>
                      <a:endParaRPr b="0" lang="en-IN" sz="1700" spc="-1" strike="noStrike">
                        <a:latin typeface="Arial"/>
                      </a:endParaRPr>
                    </a:p>
                  </a:txBody>
                  <a:tcPr anchor="t" marL="9000" marR="9000">
                    <a:lnL>
                      <a:noFill/>
                    </a:lnL>
                    <a:lnR>
                      <a:noFill/>
                    </a:lnR>
                    <a:lnT>
                      <a:noFill/>
                    </a:lnT>
                    <a:lnB>
                      <a:noFill/>
                    </a:lnB>
                    <a:noFill/>
                  </a:tcPr>
                </a:tc>
                <a:tc>
                  <a:txBody>
                    <a:bodyPr lIns="9000" rIns="9000" anchor="t">
                      <a:noAutofit/>
                    </a:bodyPr>
                    <a:p>
                      <a:pPr>
                        <a:lnSpc>
                          <a:spcPct val="93000"/>
                        </a:lnSpc>
                        <a:buNone/>
                        <a:tabLst>
                          <a:tab algn="l" pos="0"/>
                          <a:tab algn="l" pos="914400"/>
                          <a:tab algn="l" pos="1828800"/>
                          <a:tab algn="l" pos="2743200"/>
                          <a:tab algn="l" pos="3657600"/>
                          <a:tab algn="l" pos="4572000"/>
                          <a:tab algn="l" pos="5486400"/>
                          <a:tab algn="l" pos="6400800"/>
                          <a:tab algn="l" pos="7315200"/>
                          <a:tab algn="l" pos="8229600"/>
                          <a:tab algn="l" pos="9144000"/>
                          <a:tab algn="l" pos="10058400"/>
                          <a:tab algn="l" pos="10332720"/>
                          <a:tab algn="l" pos="10782000"/>
                        </a:tabLst>
                      </a:pPr>
                      <a:r>
                        <a:rPr b="0" lang="en-US" sz="1700" spc="-1" strike="noStrike">
                          <a:solidFill>
                            <a:srgbClr val="000000"/>
                          </a:solidFill>
                          <a:latin typeface="Arial"/>
                        </a:rPr>
                        <a:t>No. of columns for our screen</a:t>
                      </a:r>
                      <a:endParaRPr b="0" lang="en-IN" sz="1700" spc="-1" strike="noStrike">
                        <a:latin typeface="Arial"/>
                      </a:endParaRPr>
                    </a:p>
                  </a:txBody>
                  <a:tcPr anchor="t" marL="9000" marR="9000">
                    <a:lnL>
                      <a:noFill/>
                    </a:lnL>
                    <a:lnR>
                      <a:noFill/>
                    </a:lnR>
                    <a:lnT>
                      <a:noFill/>
                    </a:lnT>
                    <a:lnB>
                      <a:noFill/>
                    </a:lnB>
                    <a:noFill/>
                  </a:tcPr>
                </a:tc>
              </a:tr>
              <a:tr h="259200">
                <a:tc>
                  <a:txBody>
                    <a:bodyPr lIns="9000" rIns="9000" anchor="t">
                      <a:noAutofit/>
                    </a:bodyPr>
                    <a:p>
                      <a:pPr>
                        <a:lnSpc>
                          <a:spcPct val="93000"/>
                        </a:lnSpc>
                        <a:buNone/>
                        <a:tabLst>
                          <a:tab algn="l" pos="0"/>
                          <a:tab algn="l" pos="914400"/>
                          <a:tab algn="l" pos="1828800"/>
                          <a:tab algn="l" pos="2743200"/>
                          <a:tab algn="l" pos="3657600"/>
                          <a:tab algn="l" pos="4572000"/>
                          <a:tab algn="l" pos="5486400"/>
                          <a:tab algn="l" pos="6400800"/>
                          <a:tab algn="l" pos="7315200"/>
                          <a:tab algn="l" pos="8229600"/>
                          <a:tab algn="l" pos="9144000"/>
                          <a:tab algn="l" pos="10058400"/>
                          <a:tab algn="l" pos="10332720"/>
                          <a:tab algn="l" pos="10782000"/>
                        </a:tabLst>
                      </a:pPr>
                      <a:r>
                        <a:rPr b="0" lang="en-US" sz="1700" spc="-1" strike="noStrike">
                          <a:solidFill>
                            <a:srgbClr val="000000"/>
                          </a:solidFill>
                          <a:latin typeface="Arial"/>
                        </a:rPr>
                        <a:t>LOGNAME=students</a:t>
                      </a:r>
                      <a:endParaRPr b="0" lang="en-IN" sz="1700" spc="-1" strike="noStrike">
                        <a:latin typeface="Arial"/>
                      </a:endParaRPr>
                    </a:p>
                  </a:txBody>
                  <a:tcPr anchor="t" marL="9000" marR="9000">
                    <a:lnL>
                      <a:noFill/>
                    </a:lnL>
                    <a:lnR>
                      <a:noFill/>
                    </a:lnR>
                    <a:lnT>
                      <a:noFill/>
                    </a:lnT>
                    <a:lnB>
                      <a:noFill/>
                    </a:lnB>
                    <a:noFill/>
                  </a:tcPr>
                </a:tc>
                <a:tc>
                  <a:txBody>
                    <a:bodyPr lIns="9000" rIns="9000" anchor="t">
                      <a:noAutofit/>
                    </a:bodyPr>
                    <a:p>
                      <a:pPr>
                        <a:lnSpc>
                          <a:spcPct val="93000"/>
                        </a:lnSpc>
                        <a:buNone/>
                        <a:tabLst>
                          <a:tab algn="l" pos="0"/>
                          <a:tab algn="l" pos="914400"/>
                          <a:tab algn="l" pos="1828800"/>
                          <a:tab algn="l" pos="2743200"/>
                          <a:tab algn="l" pos="3657600"/>
                          <a:tab algn="l" pos="4572000"/>
                          <a:tab algn="l" pos="5486400"/>
                          <a:tab algn="l" pos="6400800"/>
                          <a:tab algn="l" pos="7315200"/>
                          <a:tab algn="l" pos="8229600"/>
                          <a:tab algn="l" pos="9144000"/>
                          <a:tab algn="l" pos="10058400"/>
                          <a:tab algn="l" pos="10332720"/>
                          <a:tab algn="l" pos="10782000"/>
                        </a:tabLst>
                      </a:pPr>
                      <a:r>
                        <a:rPr b="0" lang="en-US" sz="1700" spc="-1" strike="noStrike">
                          <a:solidFill>
                            <a:srgbClr val="000000"/>
                          </a:solidFill>
                          <a:latin typeface="Arial"/>
                        </a:rPr>
                        <a:t>students Our logging name</a:t>
                      </a:r>
                      <a:endParaRPr b="0" lang="en-IN" sz="1700" spc="-1" strike="noStrike">
                        <a:latin typeface="Arial"/>
                      </a:endParaRPr>
                    </a:p>
                  </a:txBody>
                  <a:tcPr anchor="t" marL="9000" marR="9000">
                    <a:lnL>
                      <a:noFill/>
                    </a:lnL>
                    <a:lnR>
                      <a:noFill/>
                    </a:lnR>
                    <a:lnT>
                      <a:noFill/>
                    </a:lnT>
                    <a:lnB>
                      <a:noFill/>
                    </a:lnB>
                    <a:noFill/>
                  </a:tcPr>
                </a:tc>
              </a:tr>
              <a:tr h="259200">
                <a:tc>
                  <a:txBody>
                    <a:bodyPr lIns="9000" rIns="9000" anchor="t">
                      <a:noAutofit/>
                    </a:bodyPr>
                    <a:p>
                      <a:pPr>
                        <a:lnSpc>
                          <a:spcPct val="93000"/>
                        </a:lnSpc>
                        <a:buNone/>
                        <a:tabLst>
                          <a:tab algn="l" pos="0"/>
                          <a:tab algn="l" pos="914400"/>
                          <a:tab algn="l" pos="1828800"/>
                          <a:tab algn="l" pos="2743200"/>
                          <a:tab algn="l" pos="3657600"/>
                          <a:tab algn="l" pos="4572000"/>
                          <a:tab algn="l" pos="5486400"/>
                          <a:tab algn="l" pos="6400800"/>
                          <a:tab algn="l" pos="7315200"/>
                          <a:tab algn="l" pos="8229600"/>
                          <a:tab algn="l" pos="9144000"/>
                          <a:tab algn="l" pos="10058400"/>
                          <a:tab algn="l" pos="10332720"/>
                          <a:tab algn="l" pos="10782000"/>
                        </a:tabLst>
                      </a:pPr>
                      <a:r>
                        <a:rPr b="0" lang="en-US" sz="1700" spc="-1" strike="noStrike">
                          <a:solidFill>
                            <a:srgbClr val="000000"/>
                          </a:solidFill>
                          <a:latin typeface="Arial"/>
                        </a:rPr>
                        <a:t>OSTYPE=Linux</a:t>
                      </a:r>
                      <a:endParaRPr b="0" lang="en-IN" sz="1700" spc="-1" strike="noStrike">
                        <a:latin typeface="Arial"/>
                      </a:endParaRPr>
                    </a:p>
                  </a:txBody>
                  <a:tcPr anchor="t" marL="9000" marR="9000">
                    <a:lnL>
                      <a:noFill/>
                    </a:lnL>
                    <a:lnR>
                      <a:noFill/>
                    </a:lnR>
                    <a:lnT>
                      <a:noFill/>
                    </a:lnT>
                    <a:lnB>
                      <a:noFill/>
                    </a:lnB>
                    <a:noFill/>
                  </a:tcPr>
                </a:tc>
                <a:tc>
                  <a:txBody>
                    <a:bodyPr lIns="9000" rIns="9000" anchor="t">
                      <a:noAutofit/>
                    </a:bodyPr>
                    <a:p>
                      <a:pPr>
                        <a:lnSpc>
                          <a:spcPct val="93000"/>
                        </a:lnSpc>
                        <a:buNone/>
                        <a:tabLst>
                          <a:tab algn="l" pos="0"/>
                          <a:tab algn="l" pos="914400"/>
                          <a:tab algn="l" pos="1828800"/>
                          <a:tab algn="l" pos="2743200"/>
                          <a:tab algn="l" pos="3657600"/>
                          <a:tab algn="l" pos="4572000"/>
                          <a:tab algn="l" pos="5486400"/>
                          <a:tab algn="l" pos="6400800"/>
                          <a:tab algn="l" pos="7315200"/>
                          <a:tab algn="l" pos="8229600"/>
                          <a:tab algn="l" pos="9144000"/>
                          <a:tab algn="l" pos="10058400"/>
                          <a:tab algn="l" pos="10332720"/>
                          <a:tab algn="l" pos="10782000"/>
                        </a:tabLst>
                      </a:pPr>
                      <a:r>
                        <a:rPr b="0" lang="en-US" sz="1700" spc="-1" strike="noStrike">
                          <a:solidFill>
                            <a:srgbClr val="000000"/>
                          </a:solidFill>
                          <a:latin typeface="Arial"/>
                        </a:rPr>
                        <a:t>Our Os type</a:t>
                      </a:r>
                      <a:endParaRPr b="0" lang="en-IN" sz="1700" spc="-1" strike="noStrike">
                        <a:latin typeface="Arial"/>
                      </a:endParaRPr>
                    </a:p>
                  </a:txBody>
                  <a:tcPr anchor="t" marL="9000" marR="9000">
                    <a:lnL>
                      <a:noFill/>
                    </a:lnL>
                    <a:lnR>
                      <a:noFill/>
                    </a:lnR>
                    <a:lnT>
                      <a:noFill/>
                    </a:lnT>
                    <a:lnB>
                      <a:noFill/>
                    </a:lnB>
                    <a:noFill/>
                  </a:tcPr>
                </a:tc>
              </a:tr>
              <a:tr h="259200">
                <a:tc>
                  <a:txBody>
                    <a:bodyPr lIns="9000" rIns="9000" anchor="t">
                      <a:noAutofit/>
                    </a:bodyPr>
                    <a:p>
                      <a:pPr>
                        <a:lnSpc>
                          <a:spcPct val="93000"/>
                        </a:lnSpc>
                        <a:buNone/>
                        <a:tabLst>
                          <a:tab algn="l" pos="0"/>
                          <a:tab algn="l" pos="914400"/>
                          <a:tab algn="l" pos="1828800"/>
                          <a:tab algn="l" pos="2743200"/>
                          <a:tab algn="l" pos="3657600"/>
                          <a:tab algn="l" pos="4572000"/>
                          <a:tab algn="l" pos="5486400"/>
                          <a:tab algn="l" pos="6400800"/>
                          <a:tab algn="l" pos="7315200"/>
                          <a:tab algn="l" pos="8229600"/>
                          <a:tab algn="l" pos="9144000"/>
                          <a:tab algn="l" pos="10058400"/>
                          <a:tab algn="l" pos="10332720"/>
                          <a:tab algn="l" pos="10782000"/>
                        </a:tabLst>
                      </a:pPr>
                      <a:r>
                        <a:rPr b="0" lang="de-DE" sz="1700" spc="-1" strike="noStrike">
                          <a:solidFill>
                            <a:srgbClr val="000000"/>
                          </a:solidFill>
                          <a:latin typeface="Arial"/>
                        </a:rPr>
                        <a:t>PATH=/usr/bin:/sbin:/bin:/usr/sbin</a:t>
                      </a:r>
                      <a:endParaRPr b="0" lang="en-IN" sz="1700" spc="-1" strike="noStrike">
                        <a:latin typeface="Arial"/>
                      </a:endParaRPr>
                    </a:p>
                  </a:txBody>
                  <a:tcPr anchor="t" marL="9000" marR="9000">
                    <a:lnL>
                      <a:noFill/>
                    </a:lnL>
                    <a:lnR>
                      <a:noFill/>
                    </a:lnR>
                    <a:lnT>
                      <a:noFill/>
                    </a:lnT>
                    <a:lnB>
                      <a:noFill/>
                    </a:lnB>
                    <a:noFill/>
                  </a:tcPr>
                </a:tc>
                <a:tc>
                  <a:txBody>
                    <a:bodyPr lIns="9000" rIns="9000" anchor="t">
                      <a:noAutofit/>
                    </a:bodyPr>
                    <a:p>
                      <a:pPr>
                        <a:lnSpc>
                          <a:spcPct val="93000"/>
                        </a:lnSpc>
                        <a:buNone/>
                        <a:tabLst>
                          <a:tab algn="l" pos="0"/>
                          <a:tab algn="l" pos="914400"/>
                          <a:tab algn="l" pos="1828800"/>
                          <a:tab algn="l" pos="2743200"/>
                          <a:tab algn="l" pos="3657600"/>
                          <a:tab algn="l" pos="4572000"/>
                          <a:tab algn="l" pos="5486400"/>
                          <a:tab algn="l" pos="6400800"/>
                          <a:tab algn="l" pos="7315200"/>
                          <a:tab algn="l" pos="8229600"/>
                          <a:tab algn="l" pos="9144000"/>
                          <a:tab algn="l" pos="10058400"/>
                          <a:tab algn="l" pos="10332720"/>
                          <a:tab algn="l" pos="10782000"/>
                        </a:tabLst>
                      </a:pPr>
                      <a:r>
                        <a:rPr b="0" lang="en-US" sz="1700" spc="-1" strike="noStrike">
                          <a:solidFill>
                            <a:srgbClr val="000000"/>
                          </a:solidFill>
                          <a:latin typeface="Arial"/>
                        </a:rPr>
                        <a:t>Our path settings</a:t>
                      </a:r>
                      <a:endParaRPr b="0" lang="en-IN" sz="1700" spc="-1" strike="noStrike">
                        <a:latin typeface="Arial"/>
                      </a:endParaRPr>
                    </a:p>
                  </a:txBody>
                  <a:tcPr anchor="t" marL="9000" marR="9000">
                    <a:lnL>
                      <a:noFill/>
                    </a:lnL>
                    <a:lnR>
                      <a:noFill/>
                    </a:lnR>
                    <a:lnT>
                      <a:noFill/>
                    </a:lnT>
                    <a:lnB>
                      <a:noFill/>
                    </a:lnB>
                    <a:noFill/>
                  </a:tcPr>
                </a:tc>
              </a:tr>
              <a:tr h="259200">
                <a:tc>
                  <a:txBody>
                    <a:bodyPr lIns="9000" rIns="9000" anchor="t">
                      <a:noAutofit/>
                    </a:bodyPr>
                    <a:p>
                      <a:pPr>
                        <a:lnSpc>
                          <a:spcPct val="93000"/>
                        </a:lnSpc>
                        <a:buNone/>
                        <a:tabLst>
                          <a:tab algn="l" pos="0"/>
                          <a:tab algn="l" pos="914400"/>
                          <a:tab algn="l" pos="1828800"/>
                          <a:tab algn="l" pos="2743200"/>
                          <a:tab algn="l" pos="3657600"/>
                          <a:tab algn="l" pos="4572000"/>
                          <a:tab algn="l" pos="5486400"/>
                          <a:tab algn="l" pos="6400800"/>
                          <a:tab algn="l" pos="7315200"/>
                          <a:tab algn="l" pos="8229600"/>
                          <a:tab algn="l" pos="9144000"/>
                          <a:tab algn="l" pos="10058400"/>
                          <a:tab algn="l" pos="10332720"/>
                          <a:tab algn="l" pos="10782000"/>
                        </a:tabLst>
                      </a:pPr>
                      <a:r>
                        <a:rPr b="0" lang="en-US" sz="1700" spc="-1" strike="noStrike">
                          <a:solidFill>
                            <a:srgbClr val="000000"/>
                          </a:solidFill>
                          <a:latin typeface="Arial"/>
                        </a:rPr>
                        <a:t>PS1=[\u@\h \W]\$</a:t>
                      </a:r>
                      <a:endParaRPr b="0" lang="en-IN" sz="1700" spc="-1" strike="noStrike">
                        <a:latin typeface="Arial"/>
                      </a:endParaRPr>
                    </a:p>
                  </a:txBody>
                  <a:tcPr anchor="t" marL="9000" marR="9000">
                    <a:lnL>
                      <a:noFill/>
                    </a:lnL>
                    <a:lnR>
                      <a:noFill/>
                    </a:lnR>
                    <a:lnT>
                      <a:noFill/>
                    </a:lnT>
                    <a:lnB>
                      <a:noFill/>
                    </a:lnB>
                    <a:noFill/>
                  </a:tcPr>
                </a:tc>
                <a:tc>
                  <a:txBody>
                    <a:bodyPr lIns="9000" rIns="9000" anchor="t">
                      <a:noAutofit/>
                    </a:bodyPr>
                    <a:p>
                      <a:pPr>
                        <a:lnSpc>
                          <a:spcPct val="93000"/>
                        </a:lnSpc>
                        <a:buNone/>
                        <a:tabLst>
                          <a:tab algn="l" pos="0"/>
                          <a:tab algn="l" pos="914400"/>
                          <a:tab algn="l" pos="1828800"/>
                          <a:tab algn="l" pos="2743200"/>
                          <a:tab algn="l" pos="3657600"/>
                          <a:tab algn="l" pos="4572000"/>
                          <a:tab algn="l" pos="5486400"/>
                          <a:tab algn="l" pos="6400800"/>
                          <a:tab algn="l" pos="7315200"/>
                          <a:tab algn="l" pos="8229600"/>
                          <a:tab algn="l" pos="9144000"/>
                          <a:tab algn="l" pos="10058400"/>
                          <a:tab algn="l" pos="10332720"/>
                          <a:tab algn="l" pos="10782000"/>
                        </a:tabLst>
                      </a:pPr>
                      <a:r>
                        <a:rPr b="0" lang="en-US" sz="1700" spc="-1" strike="noStrike">
                          <a:solidFill>
                            <a:srgbClr val="000000"/>
                          </a:solidFill>
                          <a:latin typeface="Arial"/>
                        </a:rPr>
                        <a:t>Our prompt settings</a:t>
                      </a:r>
                      <a:endParaRPr b="0" lang="en-IN" sz="1700" spc="-1" strike="noStrike">
                        <a:latin typeface="Arial"/>
                      </a:endParaRPr>
                    </a:p>
                  </a:txBody>
                  <a:tcPr anchor="t" marL="9000" marR="9000">
                    <a:lnL>
                      <a:noFill/>
                    </a:lnL>
                    <a:lnR>
                      <a:noFill/>
                    </a:lnR>
                    <a:lnT>
                      <a:noFill/>
                    </a:lnT>
                    <a:lnB>
                      <a:noFill/>
                    </a:lnB>
                    <a:noFill/>
                  </a:tcPr>
                </a:tc>
              </a:tr>
              <a:tr h="259200">
                <a:tc>
                  <a:txBody>
                    <a:bodyPr lIns="9000" rIns="9000" anchor="t">
                      <a:noAutofit/>
                    </a:bodyPr>
                    <a:p>
                      <a:pPr>
                        <a:lnSpc>
                          <a:spcPct val="93000"/>
                        </a:lnSpc>
                        <a:buNone/>
                        <a:tabLst>
                          <a:tab algn="l" pos="0"/>
                          <a:tab algn="l" pos="914400"/>
                          <a:tab algn="l" pos="1828800"/>
                          <a:tab algn="l" pos="2743200"/>
                          <a:tab algn="l" pos="3657600"/>
                          <a:tab algn="l" pos="4572000"/>
                          <a:tab algn="l" pos="5486400"/>
                          <a:tab algn="l" pos="6400800"/>
                          <a:tab algn="l" pos="7315200"/>
                          <a:tab algn="l" pos="8229600"/>
                          <a:tab algn="l" pos="9144000"/>
                          <a:tab algn="l" pos="10058400"/>
                          <a:tab algn="l" pos="10332720"/>
                          <a:tab algn="l" pos="10782000"/>
                        </a:tabLst>
                      </a:pPr>
                      <a:r>
                        <a:rPr b="0" lang="en-US" sz="1700" spc="-1" strike="noStrike">
                          <a:solidFill>
                            <a:srgbClr val="000000"/>
                          </a:solidFill>
                          <a:latin typeface="Arial"/>
                        </a:rPr>
                        <a:t>PWD=/home/students/Common</a:t>
                      </a:r>
                      <a:endParaRPr b="0" lang="en-IN" sz="1700" spc="-1" strike="noStrike">
                        <a:latin typeface="Arial"/>
                      </a:endParaRPr>
                    </a:p>
                  </a:txBody>
                  <a:tcPr anchor="t" marL="9000" marR="9000">
                    <a:lnL>
                      <a:noFill/>
                    </a:lnL>
                    <a:lnR>
                      <a:noFill/>
                    </a:lnR>
                    <a:lnT>
                      <a:noFill/>
                    </a:lnT>
                    <a:lnB>
                      <a:noFill/>
                    </a:lnB>
                    <a:noFill/>
                  </a:tcPr>
                </a:tc>
                <a:tc>
                  <a:txBody>
                    <a:bodyPr lIns="9000" rIns="9000" anchor="t">
                      <a:noAutofit/>
                    </a:bodyPr>
                    <a:p>
                      <a:pPr>
                        <a:lnSpc>
                          <a:spcPct val="93000"/>
                        </a:lnSpc>
                        <a:buNone/>
                        <a:tabLst>
                          <a:tab algn="l" pos="0"/>
                          <a:tab algn="l" pos="914400"/>
                          <a:tab algn="l" pos="1828800"/>
                          <a:tab algn="l" pos="2743200"/>
                          <a:tab algn="l" pos="3657600"/>
                          <a:tab algn="l" pos="4572000"/>
                          <a:tab algn="l" pos="5486400"/>
                          <a:tab algn="l" pos="6400800"/>
                          <a:tab algn="l" pos="7315200"/>
                          <a:tab algn="l" pos="8229600"/>
                          <a:tab algn="l" pos="9144000"/>
                          <a:tab algn="l" pos="10058400"/>
                          <a:tab algn="l" pos="10332720"/>
                          <a:tab algn="l" pos="10782000"/>
                        </a:tabLst>
                      </a:pPr>
                      <a:r>
                        <a:rPr b="0" lang="en-US" sz="1700" spc="-1" strike="noStrike">
                          <a:solidFill>
                            <a:srgbClr val="000000"/>
                          </a:solidFill>
                          <a:latin typeface="Arial"/>
                        </a:rPr>
                        <a:t>Our current working directory</a:t>
                      </a:r>
                      <a:endParaRPr b="0" lang="en-IN" sz="1700" spc="-1" strike="noStrike">
                        <a:latin typeface="Arial"/>
                      </a:endParaRPr>
                    </a:p>
                  </a:txBody>
                  <a:tcPr anchor="t" marL="9000" marR="9000">
                    <a:lnL>
                      <a:noFill/>
                    </a:lnL>
                    <a:lnR>
                      <a:noFill/>
                    </a:lnR>
                    <a:lnT>
                      <a:noFill/>
                    </a:lnT>
                    <a:lnB>
                      <a:noFill/>
                    </a:lnB>
                    <a:noFill/>
                  </a:tcPr>
                </a:tc>
              </a:tr>
              <a:tr h="259200">
                <a:tc>
                  <a:txBody>
                    <a:bodyPr lIns="9000" rIns="9000" anchor="t">
                      <a:noAutofit/>
                    </a:bodyPr>
                    <a:p>
                      <a:pPr>
                        <a:lnSpc>
                          <a:spcPct val="93000"/>
                        </a:lnSpc>
                        <a:buNone/>
                        <a:tabLst>
                          <a:tab algn="l" pos="0"/>
                          <a:tab algn="l" pos="914400"/>
                          <a:tab algn="l" pos="1828800"/>
                          <a:tab algn="l" pos="2743200"/>
                          <a:tab algn="l" pos="3657600"/>
                          <a:tab algn="l" pos="4572000"/>
                          <a:tab algn="l" pos="5486400"/>
                          <a:tab algn="l" pos="6400800"/>
                          <a:tab algn="l" pos="7315200"/>
                          <a:tab algn="l" pos="8229600"/>
                          <a:tab algn="l" pos="9144000"/>
                          <a:tab algn="l" pos="10058400"/>
                          <a:tab algn="l" pos="10332720"/>
                          <a:tab algn="l" pos="10782000"/>
                        </a:tabLst>
                      </a:pPr>
                      <a:r>
                        <a:rPr b="0" lang="en-US" sz="1700" spc="-1" strike="noStrike">
                          <a:solidFill>
                            <a:srgbClr val="000000"/>
                          </a:solidFill>
                          <a:latin typeface="Arial"/>
                        </a:rPr>
                        <a:t>SHELL=/bin/bash</a:t>
                      </a:r>
                      <a:endParaRPr b="0" lang="en-IN" sz="1700" spc="-1" strike="noStrike">
                        <a:latin typeface="Arial"/>
                      </a:endParaRPr>
                    </a:p>
                  </a:txBody>
                  <a:tcPr anchor="t" marL="9000" marR="9000">
                    <a:lnL>
                      <a:noFill/>
                    </a:lnL>
                    <a:lnR>
                      <a:noFill/>
                    </a:lnR>
                    <a:lnT>
                      <a:noFill/>
                    </a:lnT>
                    <a:lnB>
                      <a:noFill/>
                    </a:lnB>
                    <a:noFill/>
                  </a:tcPr>
                </a:tc>
                <a:tc>
                  <a:txBody>
                    <a:bodyPr lIns="9000" rIns="9000" anchor="t">
                      <a:noAutofit/>
                    </a:bodyPr>
                    <a:p>
                      <a:pPr>
                        <a:lnSpc>
                          <a:spcPct val="93000"/>
                        </a:lnSpc>
                        <a:buNone/>
                        <a:tabLst>
                          <a:tab algn="l" pos="0"/>
                          <a:tab algn="l" pos="914400"/>
                          <a:tab algn="l" pos="1828800"/>
                          <a:tab algn="l" pos="2743200"/>
                          <a:tab algn="l" pos="3657600"/>
                          <a:tab algn="l" pos="4572000"/>
                          <a:tab algn="l" pos="5486400"/>
                          <a:tab algn="l" pos="6400800"/>
                          <a:tab algn="l" pos="7315200"/>
                          <a:tab algn="l" pos="8229600"/>
                          <a:tab algn="l" pos="9144000"/>
                          <a:tab algn="l" pos="10058400"/>
                          <a:tab algn="l" pos="10332720"/>
                          <a:tab algn="l" pos="10782000"/>
                        </a:tabLst>
                      </a:pPr>
                      <a:r>
                        <a:rPr b="0" lang="en-US" sz="1700" spc="-1" strike="noStrike">
                          <a:solidFill>
                            <a:srgbClr val="000000"/>
                          </a:solidFill>
                          <a:latin typeface="Arial"/>
                        </a:rPr>
                        <a:t>Our shell name</a:t>
                      </a:r>
                      <a:endParaRPr b="0" lang="en-IN" sz="1700" spc="-1" strike="noStrike">
                        <a:latin typeface="Arial"/>
                      </a:endParaRPr>
                    </a:p>
                  </a:txBody>
                  <a:tcPr anchor="t" marL="9000" marR="9000">
                    <a:lnL>
                      <a:noFill/>
                    </a:lnL>
                    <a:lnR>
                      <a:noFill/>
                    </a:lnR>
                    <a:lnT>
                      <a:noFill/>
                    </a:lnT>
                    <a:lnB>
                      <a:noFill/>
                    </a:lnB>
                    <a:noFill/>
                  </a:tcPr>
                </a:tc>
              </a:tr>
              <a:tr h="500040">
                <a:tc>
                  <a:txBody>
                    <a:bodyPr lIns="9000" rIns="9000" anchor="t">
                      <a:noAutofit/>
                    </a:bodyPr>
                    <a:p>
                      <a:pPr>
                        <a:lnSpc>
                          <a:spcPct val="93000"/>
                        </a:lnSpc>
                        <a:buNone/>
                        <a:tabLst>
                          <a:tab algn="l" pos="0"/>
                          <a:tab algn="l" pos="914400"/>
                          <a:tab algn="l" pos="1828800"/>
                          <a:tab algn="l" pos="2743200"/>
                          <a:tab algn="l" pos="3657600"/>
                          <a:tab algn="l" pos="4572000"/>
                          <a:tab algn="l" pos="5486400"/>
                          <a:tab algn="l" pos="6400800"/>
                          <a:tab algn="l" pos="7315200"/>
                          <a:tab algn="l" pos="8229600"/>
                          <a:tab algn="l" pos="9144000"/>
                          <a:tab algn="l" pos="10058400"/>
                          <a:tab algn="l" pos="10332720"/>
                          <a:tab algn="l" pos="10782000"/>
                        </a:tabLst>
                      </a:pPr>
                      <a:r>
                        <a:rPr b="0" lang="en-US" sz="1700" spc="-1" strike="noStrike">
                          <a:solidFill>
                            <a:srgbClr val="000000"/>
                          </a:solidFill>
                          <a:latin typeface="Arial"/>
                        </a:rPr>
                        <a:t>USERNAME=vivek</a:t>
                      </a:r>
                      <a:endParaRPr b="0" lang="en-IN" sz="1700" spc="-1" strike="noStrike">
                        <a:latin typeface="Arial"/>
                      </a:endParaRPr>
                    </a:p>
                  </a:txBody>
                  <a:tcPr anchor="t" marL="9000" marR="9000">
                    <a:lnL>
                      <a:noFill/>
                    </a:lnL>
                    <a:lnR>
                      <a:noFill/>
                    </a:lnR>
                    <a:lnT>
                      <a:noFill/>
                    </a:lnT>
                    <a:lnB>
                      <a:noFill/>
                    </a:lnB>
                    <a:noFill/>
                  </a:tcPr>
                </a:tc>
                <a:tc>
                  <a:txBody>
                    <a:bodyPr lIns="9000" rIns="9000" anchor="t">
                      <a:noAutofit/>
                    </a:bodyPr>
                    <a:p>
                      <a:pPr>
                        <a:lnSpc>
                          <a:spcPct val="93000"/>
                        </a:lnSpc>
                        <a:buNone/>
                        <a:tabLst>
                          <a:tab algn="l" pos="0"/>
                          <a:tab algn="l" pos="914400"/>
                          <a:tab algn="l" pos="1828800"/>
                          <a:tab algn="l" pos="2743200"/>
                          <a:tab algn="l" pos="3657600"/>
                          <a:tab algn="l" pos="4572000"/>
                          <a:tab algn="l" pos="5486400"/>
                          <a:tab algn="l" pos="6400800"/>
                          <a:tab algn="l" pos="7315200"/>
                          <a:tab algn="l" pos="8229600"/>
                          <a:tab algn="l" pos="9144000"/>
                          <a:tab algn="l" pos="10058400"/>
                          <a:tab algn="l" pos="10332720"/>
                          <a:tab algn="l" pos="10782000"/>
                        </a:tabLst>
                      </a:pPr>
                      <a:r>
                        <a:rPr b="0" lang="en-US" sz="1700" spc="-1" strike="noStrike">
                          <a:solidFill>
                            <a:srgbClr val="000000"/>
                          </a:solidFill>
                          <a:latin typeface="Arial"/>
                        </a:rPr>
                        <a:t>User name who is currently login to this PC</a:t>
                      </a:r>
                      <a:endParaRPr b="0" lang="en-IN" sz="1700" spc="-1" strike="noStrike">
                        <a:latin typeface="Arial"/>
                      </a:endParaRPr>
                    </a:p>
                  </a:txBody>
                  <a:tcPr anchor="t" marL="9000" marR="9000">
                    <a:lnL>
                      <a:noFill/>
                    </a:lnL>
                    <a:lnR>
                      <a:noFill/>
                    </a:lnR>
                    <a:lnT>
                      <a:noFill/>
                    </a:lnT>
                    <a:lnB>
                      <a:noFill/>
                    </a:lnB>
                    <a:noFill/>
                  </a:tcPr>
                </a:tc>
              </a:tr>
            </a:tbl>
          </a:graphicData>
        </a:graphic>
      </p:graphicFrame>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aphicFrame>
        <p:nvGraphicFramePr>
          <p:cNvPr id="401" name=""/>
          <p:cNvGraphicFramePr/>
          <p:nvPr/>
        </p:nvGraphicFramePr>
        <p:xfrm>
          <a:off x="587880" y="945000"/>
          <a:ext cx="8567280" cy="2822400"/>
        </p:xfrm>
        <a:graphic>
          <a:graphicData uri="http://schemas.openxmlformats.org/drawingml/2006/table">
            <a:tbl>
              <a:tblPr/>
              <a:tblGrid>
                <a:gridCol w="8567640"/>
              </a:tblGrid>
              <a:tr h="2822760">
                <a:tc>
                  <a:txBody>
                    <a:bodyPr lIns="9360" rIns="9360" anchor="ctr">
                      <a:noAutofit/>
                    </a:bodyPr>
                    <a:p>
                      <a:pPr>
                        <a:lnSpc>
                          <a:spcPct val="93000"/>
                        </a:lnSpc>
                        <a:buNone/>
                        <a:tabLst>
                          <a:tab algn="l" pos="0"/>
                          <a:tab algn="l" pos="914400"/>
                          <a:tab algn="l" pos="1828800"/>
                          <a:tab algn="l" pos="2743200"/>
                          <a:tab algn="l" pos="3657600"/>
                          <a:tab algn="l" pos="4572000"/>
                          <a:tab algn="l" pos="5486400"/>
                          <a:tab algn="l" pos="6400800"/>
                          <a:tab algn="l" pos="7315200"/>
                          <a:tab algn="l" pos="8229600"/>
                          <a:tab algn="l" pos="9144000"/>
                          <a:tab algn="l" pos="10058400"/>
                          <a:tab algn="l" pos="10332720"/>
                          <a:tab algn="l" pos="10782000"/>
                        </a:tabLst>
                      </a:pPr>
                      <a:r>
                        <a:rPr b="0" lang="en-US" sz="1800" spc="-1" strike="noStrike">
                          <a:solidFill>
                            <a:srgbClr val="000000"/>
                          </a:solidFill>
                          <a:latin typeface="Arial"/>
                        </a:rPr>
                        <a:t>$ vi variscript</a:t>
                      </a:r>
                      <a:br>
                        <a:rPr sz="1800"/>
                      </a:br>
                      <a:r>
                        <a:rPr b="0" lang="en-US" sz="1800" spc="-1" strike="noStrike">
                          <a:solidFill>
                            <a:srgbClr val="000000"/>
                          </a:solidFill>
                          <a:latin typeface="Arial"/>
                        </a:rPr>
                        <a:t>#</a:t>
                      </a:r>
                      <a:br>
                        <a:rPr sz="1800"/>
                      </a:br>
                      <a:r>
                        <a:rPr b="0" lang="en-US" sz="1800" spc="-1" strike="noStrike">
                          <a:solidFill>
                            <a:srgbClr val="000000"/>
                          </a:solidFill>
                          <a:latin typeface="Arial"/>
                        </a:rPr>
                        <a:t>#</a:t>
                      </a:r>
                      <a:br>
                        <a:rPr sz="1800"/>
                      </a:br>
                      <a:r>
                        <a:rPr b="0" lang="en-US" sz="1800" spc="-1" strike="noStrike">
                          <a:solidFill>
                            <a:srgbClr val="000000"/>
                          </a:solidFill>
                          <a:latin typeface="Arial"/>
                        </a:rPr>
                        <a:t># Script to test MY knowledge about variables!</a:t>
                      </a:r>
                      <a:br>
                        <a:rPr sz="1800"/>
                      </a:br>
                      <a:r>
                        <a:rPr b="0" lang="en-US" sz="1800" spc="-1" strike="noStrike">
                          <a:solidFill>
                            <a:srgbClr val="000000"/>
                          </a:solidFill>
                          <a:latin typeface="Arial"/>
                        </a:rPr>
                        <a:t>#</a:t>
                      </a:r>
                      <a:br>
                        <a:rPr sz="1800"/>
                      </a:br>
                      <a:r>
                        <a:rPr b="0" lang="en-US" sz="1800" spc="-1" strike="noStrike">
                          <a:solidFill>
                            <a:srgbClr val="000000"/>
                          </a:solidFill>
                          <a:latin typeface="Arial"/>
                        </a:rPr>
                        <a:t>myname=Vivek</a:t>
                      </a:r>
                      <a:br>
                        <a:rPr sz="1800"/>
                      </a:br>
                      <a:r>
                        <a:rPr b="0" lang="en-US" sz="1800" spc="-1" strike="noStrike">
                          <a:solidFill>
                            <a:srgbClr val="000000"/>
                          </a:solidFill>
                          <a:latin typeface="Arial"/>
                        </a:rPr>
                        <a:t>myos = TroubleOS</a:t>
                      </a:r>
                      <a:br>
                        <a:rPr sz="1800"/>
                      </a:br>
                      <a:r>
                        <a:rPr b="0" lang="en-US" sz="1800" spc="-1" strike="noStrike">
                          <a:solidFill>
                            <a:srgbClr val="000000"/>
                          </a:solidFill>
                          <a:latin typeface="Arial"/>
                        </a:rPr>
                        <a:t>myno=5</a:t>
                      </a:r>
                      <a:br>
                        <a:rPr sz="1800"/>
                      </a:br>
                      <a:r>
                        <a:rPr b="0" lang="en-US" sz="1800" spc="-1" strike="noStrike">
                          <a:solidFill>
                            <a:srgbClr val="000000"/>
                          </a:solidFill>
                          <a:latin typeface="Arial"/>
                        </a:rPr>
                        <a:t>echo "My name is $myname"</a:t>
                      </a:r>
                      <a:br>
                        <a:rPr sz="1800"/>
                      </a:br>
                      <a:r>
                        <a:rPr b="0" lang="en-US" sz="1800" spc="-1" strike="noStrike">
                          <a:solidFill>
                            <a:srgbClr val="000000"/>
                          </a:solidFill>
                          <a:latin typeface="Arial"/>
                        </a:rPr>
                        <a:t>echo "My os is $myos"</a:t>
                      </a:r>
                      <a:br>
                        <a:rPr sz="1800"/>
                      </a:br>
                      <a:r>
                        <a:rPr b="0" lang="en-US" sz="1800" spc="-1" strike="noStrike">
                          <a:solidFill>
                            <a:srgbClr val="000000"/>
                          </a:solidFill>
                          <a:latin typeface="Arial"/>
                        </a:rPr>
                        <a:t>echo "My number is myno, can you see this number"</a:t>
                      </a:r>
                      <a:endParaRPr b="0" lang="en-IN" sz="1800" spc="-1" strike="noStrike">
                        <a:latin typeface="Arial"/>
                      </a:endParaRPr>
                    </a:p>
                  </a:txBody>
                  <a:tcPr anchor="ctr" marL="9360" marR="9360">
                    <a:lnL>
                      <a:noFill/>
                    </a:lnL>
                    <a:lnR>
                      <a:noFill/>
                    </a:lnR>
                    <a:lnT>
                      <a:noFill/>
                    </a:lnT>
                    <a:lnB>
                      <a:noFill/>
                    </a:lnB>
                    <a:solidFill>
                      <a:srgbClr val="cccccc"/>
                    </a:solidFill>
                  </a:tcPr>
                </a:tc>
              </a:tr>
            </a:tbl>
          </a:graphicData>
        </a:graphic>
      </p:graphicFrame>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02" name=""/>
          <p:cNvSpPr/>
          <p:nvPr/>
        </p:nvSpPr>
        <p:spPr>
          <a:xfrm>
            <a:off x="504000" y="314640"/>
            <a:ext cx="8566200" cy="3148560"/>
          </a:xfrm>
          <a:custGeom>
            <a:avLst/>
            <a:gdLst/>
            <a:ahLst/>
            <a:rect l="l" t="t" r="r" b="b"/>
            <a:pathLst>
              <a:path w="21600" h="21600">
                <a:moveTo>
                  <a:pt x="0" y="0"/>
                </a:moveTo>
                <a:lnTo>
                  <a:pt x="21600" y="0"/>
                </a:lnTo>
                <a:lnTo>
                  <a:pt x="21600" y="21600"/>
                </a:lnTo>
                <a:lnTo>
                  <a:pt x="0" y="21600"/>
                </a:lnTo>
                <a:lnTo>
                  <a:pt x="0" y="0"/>
                </a:lnTo>
                <a:close/>
              </a:path>
            </a:pathLst>
          </a:custGeom>
          <a:noFill/>
          <a:ln w="0">
            <a:noFill/>
          </a:ln>
        </p:spPr>
        <p:style>
          <a:lnRef idx="0"/>
          <a:fillRef idx="0"/>
          <a:effectRef idx="0"/>
          <a:fontRef idx="minor"/>
        </p:style>
        <p:txBody>
          <a:bodyPr lIns="90000" rIns="90000" tIns="46800" bIns="46800" anchor="t">
            <a:noAutofit/>
          </a:bodyPr>
          <a:p>
            <a:pPr marL="342720" indent="-339840">
              <a:lnSpc>
                <a:spcPct val="80000"/>
              </a:lnSpc>
              <a:spcBef>
                <a:spcPts val="799"/>
              </a:spcBef>
              <a:buNone/>
              <a:tabLst>
                <a:tab algn="l" pos="0"/>
              </a:tabLst>
            </a:pPr>
            <a:r>
              <a:rPr b="1" lang="en-US" sz="3200" spc="-1" strike="noStrike">
                <a:solidFill>
                  <a:srgbClr val="000000"/>
                </a:solidFill>
                <a:latin typeface="Arial"/>
                <a:ea typeface="DejaVu Sans"/>
              </a:rPr>
              <a:t>Lab activities:</a:t>
            </a:r>
            <a:endParaRPr b="0" lang="en-IN" sz="3200" spc="-1" strike="noStrike">
              <a:latin typeface="Arial"/>
            </a:endParaRPr>
          </a:p>
          <a:p>
            <a:pPr marL="342720" indent="-339840">
              <a:lnSpc>
                <a:spcPct val="80000"/>
              </a:lnSpc>
              <a:spcBef>
                <a:spcPts val="799"/>
              </a:spcBef>
              <a:buNone/>
              <a:tabLst>
                <a:tab algn="l" pos="0"/>
              </a:tabLst>
            </a:pPr>
            <a:endParaRPr b="0" lang="en-IN" sz="3200" spc="-1" strike="noStrike">
              <a:latin typeface="Arial"/>
            </a:endParaRPr>
          </a:p>
          <a:p>
            <a:pPr marL="341280" indent="-339840">
              <a:lnSpc>
                <a:spcPct val="80000"/>
              </a:lnSpc>
              <a:spcBef>
                <a:spcPts val="799"/>
              </a:spcBef>
              <a:buClr>
                <a:srgbClr val="000000"/>
              </a:buClr>
              <a:buFont typeface="StarSymbol"/>
              <a:buAutoNum type="arabicPeriod"/>
              <a:tabLst>
                <a:tab algn="l" pos="0"/>
                <a:tab algn="l" pos="911160"/>
                <a:tab algn="l" pos="1825560"/>
                <a:tab algn="l" pos="2739960"/>
                <a:tab algn="l" pos="3654360"/>
                <a:tab algn="l" pos="4568760"/>
                <a:tab algn="l" pos="5483160"/>
                <a:tab algn="l" pos="6397560"/>
                <a:tab algn="l" pos="7311960"/>
                <a:tab algn="l" pos="8226360"/>
                <a:tab algn="l" pos="9140760"/>
                <a:tab algn="l" pos="10055160"/>
                <a:tab algn="l" pos="10058400"/>
                <a:tab algn="l" pos="10515600"/>
                <a:tab algn="l" pos="10782000"/>
              </a:tabLst>
            </a:pPr>
            <a:r>
              <a:rPr b="0" lang="en-US" sz="3200" spc="-1" strike="noStrike">
                <a:solidFill>
                  <a:srgbClr val="000000"/>
                </a:solidFill>
                <a:latin typeface="Arial"/>
                <a:ea typeface="DejaVu Sans"/>
              </a:rPr>
              <a:t>Format USB disk with mkfs</a:t>
            </a:r>
            <a:endParaRPr b="0" lang="en-IN" sz="3200" spc="-1" strike="noStrike">
              <a:latin typeface="Arial"/>
            </a:endParaRPr>
          </a:p>
          <a:p>
            <a:pPr marL="341280" indent="-339840">
              <a:lnSpc>
                <a:spcPct val="80000"/>
              </a:lnSpc>
              <a:spcBef>
                <a:spcPts val="799"/>
              </a:spcBef>
              <a:buClr>
                <a:srgbClr val="000000"/>
              </a:buClr>
              <a:buFont typeface="StarSymbol"/>
              <a:buAutoNum type="arabicPeriod"/>
              <a:tabLst>
                <a:tab algn="l" pos="0"/>
                <a:tab algn="l" pos="911160"/>
                <a:tab algn="l" pos="1825560"/>
                <a:tab algn="l" pos="2739960"/>
                <a:tab algn="l" pos="3654360"/>
                <a:tab algn="l" pos="4568760"/>
                <a:tab algn="l" pos="5483160"/>
                <a:tab algn="l" pos="6397560"/>
                <a:tab algn="l" pos="7311960"/>
                <a:tab algn="l" pos="8226360"/>
                <a:tab algn="l" pos="9140760"/>
                <a:tab algn="l" pos="10055160"/>
                <a:tab algn="l" pos="10058400"/>
                <a:tab algn="l" pos="10515600"/>
                <a:tab algn="l" pos="10782000"/>
              </a:tabLst>
            </a:pPr>
            <a:r>
              <a:rPr b="0" lang="en-US" sz="3200" spc="-1" strike="noStrike">
                <a:solidFill>
                  <a:srgbClr val="000000"/>
                </a:solidFill>
                <a:latin typeface="Arial"/>
                <a:ea typeface="DejaVu Sans"/>
              </a:rPr>
              <a:t>Write bash script to delete temp folder each day at 6:30 pm with crontab –e</a:t>
            </a:r>
            <a:endParaRPr b="0" lang="en-IN" sz="3200" spc="-1" strike="noStrike">
              <a:latin typeface="Arial"/>
            </a:endParaRPr>
          </a:p>
          <a:p>
            <a:pPr marL="342720" indent="-339840">
              <a:lnSpc>
                <a:spcPct val="80000"/>
              </a:lnSpc>
              <a:spcBef>
                <a:spcPts val="799"/>
              </a:spcBef>
              <a:buNone/>
              <a:tabLst>
                <a:tab algn="l" pos="0"/>
              </a:tabLst>
            </a:pPr>
            <a:r>
              <a:rPr b="0" lang="en-US" sz="3200" spc="-1" strike="noStrike">
                <a:solidFill>
                  <a:srgbClr val="000000"/>
                </a:solidFill>
                <a:latin typeface="Arial"/>
                <a:ea typeface="DejaVu Sans"/>
              </a:rPr>
              <a:t>     </a:t>
            </a:r>
            <a:r>
              <a:rPr b="0" lang="en-US" sz="3200" spc="-1" strike="noStrike">
                <a:solidFill>
                  <a:srgbClr val="000000"/>
                </a:solidFill>
                <a:latin typeface="Arial"/>
                <a:ea typeface="DejaVu Sans"/>
              </a:rPr>
              <a:t>30     18     *     *     *         rm /home/someuser/tmp/*</a:t>
            </a:r>
            <a:endParaRPr b="0" lang="en-IN" sz="3200" spc="-1" strike="noStrike">
              <a:latin typeface="Arial"/>
            </a:endParaRPr>
          </a:p>
          <a:p>
            <a:pPr marL="341280" indent="-339840">
              <a:lnSpc>
                <a:spcPct val="80000"/>
              </a:lnSpc>
              <a:spcBef>
                <a:spcPts val="799"/>
              </a:spcBef>
              <a:buClr>
                <a:srgbClr val="000000"/>
              </a:buClr>
              <a:buFont typeface="StarSymbol"/>
              <a:buAutoNum type="arabicPeriod"/>
              <a:tabLst>
                <a:tab algn="l" pos="0"/>
                <a:tab algn="l" pos="911160"/>
                <a:tab algn="l" pos="1825560"/>
                <a:tab algn="l" pos="2739960"/>
                <a:tab algn="l" pos="3654360"/>
                <a:tab algn="l" pos="4568760"/>
                <a:tab algn="l" pos="5483160"/>
                <a:tab algn="l" pos="6397560"/>
                <a:tab algn="l" pos="7311960"/>
                <a:tab algn="l" pos="8226360"/>
                <a:tab algn="l" pos="9140760"/>
                <a:tab algn="l" pos="10055160"/>
                <a:tab algn="l" pos="10058400"/>
                <a:tab algn="l" pos="10515600"/>
                <a:tab algn="l" pos="10782000"/>
              </a:tabLst>
            </a:pPr>
            <a:r>
              <a:rPr b="0" lang="en-US" sz="3200" spc="-1" strike="noStrike">
                <a:solidFill>
                  <a:srgbClr val="000000"/>
                </a:solidFill>
                <a:latin typeface="Arial"/>
                <a:ea typeface="DejaVu Sans"/>
              </a:rPr>
              <a:t>Mount USB disk with command and copy directory to and from USB</a:t>
            </a:r>
            <a:endParaRPr b="0" lang="en-IN" sz="3200" spc="-1" strike="noStrike">
              <a:latin typeface="Arial"/>
            </a:endParaRPr>
          </a:p>
          <a:p>
            <a:pPr marL="342720" indent="-339840">
              <a:lnSpc>
                <a:spcPct val="80000"/>
              </a:lnSpc>
              <a:spcBef>
                <a:spcPts val="799"/>
              </a:spcBef>
              <a:buNone/>
              <a:tabLst>
                <a:tab algn="l" pos="0"/>
              </a:tabLst>
            </a:pPr>
            <a:r>
              <a:rPr b="0" lang="en-US" sz="3200" spc="-1" strike="noStrike">
                <a:solidFill>
                  <a:srgbClr val="000000"/>
                </a:solidFill>
                <a:latin typeface="Arial"/>
                <a:ea typeface="DejaVu Sans"/>
              </a:rPr>
              <a:t>4.  Install Ubuntu on USB as mount device</a:t>
            </a:r>
            <a:endParaRPr b="0" lang="en-IN" sz="3200" spc="-1" strike="noStrike">
              <a:latin typeface="Arial"/>
            </a:endParaRPr>
          </a:p>
          <a:p>
            <a:pPr lvl="2" marL="342720" indent="-339840">
              <a:lnSpc>
                <a:spcPct val="80000"/>
              </a:lnSpc>
              <a:spcBef>
                <a:spcPts val="799"/>
              </a:spcBef>
              <a:buClr>
                <a:srgbClr val="000000"/>
              </a:buClr>
              <a:buFont typeface="Times New Roman"/>
              <a:buChar char="•"/>
              <a:tabLst>
                <a:tab algn="l" pos="0"/>
                <a:tab algn="l" pos="911160"/>
                <a:tab algn="l" pos="1825560"/>
                <a:tab algn="l" pos="2739960"/>
                <a:tab algn="l" pos="3654360"/>
                <a:tab algn="l" pos="4568760"/>
                <a:tab algn="l" pos="5483160"/>
                <a:tab algn="l" pos="6397560"/>
                <a:tab algn="l" pos="7311960"/>
                <a:tab algn="l" pos="8226360"/>
                <a:tab algn="l" pos="9140760"/>
                <a:tab algn="l" pos="10055160"/>
                <a:tab algn="l" pos="10058400"/>
                <a:tab algn="l" pos="10515600"/>
                <a:tab algn="l" pos="10782000"/>
              </a:tabLst>
            </a:pPr>
            <a:r>
              <a:rPr b="0" lang="en-US" sz="1490" spc="-1" strike="noStrike">
                <a:solidFill>
                  <a:srgbClr val="000000"/>
                </a:solidFill>
                <a:latin typeface="Arial"/>
                <a:ea typeface="DejaVu Sans"/>
              </a:rPr>
              <a:t>https://itsfoss.com/intsall-ubuntu-on-usb/</a:t>
            </a:r>
            <a:endParaRPr b="0" lang="en-IN" sz="1490" spc="-1" strike="noStrike">
              <a:latin typeface="Arial"/>
            </a:endParaRPr>
          </a:p>
          <a:p>
            <a:pPr marL="342720" indent="-339840">
              <a:lnSpc>
                <a:spcPct val="80000"/>
              </a:lnSpc>
              <a:spcBef>
                <a:spcPts val="799"/>
              </a:spcBef>
              <a:buNone/>
              <a:tabLst>
                <a:tab algn="l" pos="0"/>
              </a:tabLst>
            </a:pPr>
            <a:r>
              <a:rPr b="0" lang="en-US" sz="3200" spc="-1" strike="noStrike">
                <a:solidFill>
                  <a:srgbClr val="000000"/>
                </a:solidFill>
                <a:latin typeface="Arial"/>
                <a:ea typeface="DejaVu Sans"/>
              </a:rPr>
              <a:t> </a:t>
            </a:r>
            <a:endParaRPr b="0" lang="en-IN" sz="3200" spc="-1" strike="noStrike">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4" name="Slide Number Placeholder 3_0"/>
          <p:cNvSpPr/>
          <p:nvPr/>
        </p:nvSpPr>
        <p:spPr>
          <a:xfrm>
            <a:off x="8820360" y="5166360"/>
            <a:ext cx="1006920" cy="376920"/>
          </a:xfrm>
          <a:custGeom>
            <a:avLst/>
            <a:gdLst/>
            <a:ahLst/>
            <a:rect l="l" t="t" r="r" b="b"/>
            <a:pathLst>
              <a:path w="21600" h="21600">
                <a:moveTo>
                  <a:pt x="0" y="0"/>
                </a:moveTo>
                <a:lnTo>
                  <a:pt x="21600" y="0"/>
                </a:lnTo>
                <a:lnTo>
                  <a:pt x="21600" y="21600"/>
                </a:lnTo>
                <a:lnTo>
                  <a:pt x="0" y="21600"/>
                </a:lnTo>
                <a:lnTo>
                  <a:pt x="0" y="0"/>
                </a:lnTo>
                <a:close/>
              </a:path>
            </a:pathLst>
          </a:custGeom>
          <a:noFill/>
          <a:ln w="0">
            <a:noFill/>
          </a:ln>
        </p:spPr>
        <p:style>
          <a:lnRef idx="0"/>
          <a:fillRef idx="0"/>
          <a:effectRef idx="0"/>
          <a:fontRef idx="minor"/>
        </p:style>
        <p:txBody>
          <a:bodyPr lIns="90000" rIns="90000" tIns="46800" bIns="46800" anchor="t">
            <a:normAutofit/>
          </a:bodyPr>
          <a:p>
            <a:pPr algn="r">
              <a:lnSpc>
                <a:spcPct val="100000"/>
              </a:lnSpc>
              <a:spcBef>
                <a:spcPts val="873"/>
              </a:spcBef>
              <a:buNone/>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fld id="{C1A3173A-789A-4647-BA22-25F4476F29BD}" type="slidenum">
              <a:rPr b="0" lang="en-US" sz="1400" spc="-1" strike="noStrike">
                <a:solidFill>
                  <a:srgbClr val="000000"/>
                </a:solidFill>
                <a:latin typeface="Times New Roman"/>
                <a:ea typeface="DejaVu Sans"/>
              </a:rPr>
              <a:t>&lt;number&gt;</a:t>
            </a:fld>
            <a:endParaRPr b="0" lang="en-IN" sz="1400" spc="-1" strike="noStrike">
              <a:latin typeface="Arial"/>
            </a:endParaRPr>
          </a:p>
        </p:txBody>
      </p:sp>
      <p:sp>
        <p:nvSpPr>
          <p:cNvPr id="265" name="PlaceHolder 1"/>
          <p:cNvSpPr>
            <a:spLocks noGrp="1"/>
          </p:cNvSpPr>
          <p:nvPr>
            <p:ph type="title"/>
          </p:nvPr>
        </p:nvSpPr>
        <p:spPr>
          <a:xfrm>
            <a:off x="419760" y="-72000"/>
            <a:ext cx="9239760" cy="943920"/>
          </a:xfrm>
          <a:prstGeom prst="rect">
            <a:avLst/>
          </a:prstGeom>
          <a:noFill/>
          <a:ln w="0">
            <a:noFill/>
          </a:ln>
        </p:spPr>
        <p:txBody>
          <a:bodyPr lIns="0" rIns="0" tIns="46080" bIns="46080" anchor="ctr">
            <a:noAutofit/>
          </a:bodyPr>
          <a:p>
            <a:pPr algn="ctr">
              <a:lnSpc>
                <a:spcPct val="100000"/>
              </a:lnSpc>
              <a:buNone/>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4400" spc="-1" strike="noStrike">
                <a:latin typeface="Arial"/>
              </a:rPr>
              <a:t>Embedded systems overview</a:t>
            </a:r>
            <a:endParaRPr b="0" lang="en-IN" sz="4400" spc="-1" strike="noStrike">
              <a:latin typeface="Arial"/>
            </a:endParaRPr>
          </a:p>
        </p:txBody>
      </p:sp>
      <p:sp>
        <p:nvSpPr>
          <p:cNvPr id="266" name="PlaceHolder 2"/>
          <p:cNvSpPr>
            <a:spLocks noGrp="1"/>
          </p:cNvSpPr>
          <p:nvPr>
            <p:ph/>
          </p:nvPr>
        </p:nvSpPr>
        <p:spPr>
          <a:xfrm>
            <a:off x="419400" y="1259640"/>
            <a:ext cx="6467400" cy="3716640"/>
          </a:xfrm>
          <a:prstGeom prst="rect">
            <a:avLst/>
          </a:prstGeom>
          <a:noFill/>
          <a:ln w="0">
            <a:noFill/>
          </a:ln>
        </p:spPr>
        <p:txBody>
          <a:bodyPr lIns="92160" rIns="92160" tIns="46080" bIns="46080" anchor="t">
            <a:normAutofit fontScale="92000"/>
          </a:bodyPr>
          <a:p>
            <a:pPr marL="432000" indent="-324000">
              <a:lnSpc>
                <a:spcPct val="100000"/>
              </a:lnSpc>
              <a:spcBef>
                <a:spcPts val="400"/>
              </a:spcBef>
              <a:buClr>
                <a:srgbClr val="000000"/>
              </a:buClr>
              <a:buSzPct val="45000"/>
              <a:buFont typeface="Wingdings" charset="2"/>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1600" spc="-1" strike="noStrike">
                <a:latin typeface="Arial"/>
              </a:rPr>
              <a:t>Embedded computing systems</a:t>
            </a:r>
            <a:endParaRPr b="0" lang="en-IN" sz="1600" spc="-1" strike="noStrike">
              <a:latin typeface="Arial"/>
            </a:endParaRPr>
          </a:p>
          <a:p>
            <a:pPr lvl="1" marL="742680" indent="-285480">
              <a:lnSpc>
                <a:spcPct val="100000"/>
              </a:lnSpc>
              <a:spcBef>
                <a:spcPts val="349"/>
              </a:spcBef>
              <a:buClr>
                <a:srgbClr val="000000"/>
              </a:buClr>
              <a:buFont typeface="Times New Roman"/>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1400" spc="-1" strike="noStrike">
                <a:latin typeface="Arial"/>
              </a:rPr>
              <a:t>Computing systems embedded within electronic devices</a:t>
            </a:r>
            <a:endParaRPr b="0" lang="en-IN" sz="1400" spc="-1" strike="noStrike">
              <a:latin typeface="Arial"/>
            </a:endParaRPr>
          </a:p>
          <a:p>
            <a:pPr lvl="1" marL="742680" indent="-285480">
              <a:lnSpc>
                <a:spcPct val="100000"/>
              </a:lnSpc>
              <a:spcBef>
                <a:spcPts val="349"/>
              </a:spcBef>
              <a:buClr>
                <a:srgbClr val="000000"/>
              </a:buClr>
              <a:buFont typeface="Times New Roman"/>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1400" spc="-1" strike="noStrike">
                <a:latin typeface="Arial"/>
              </a:rPr>
              <a:t>Hard to define. Nearly any computing system other than a desktop computer</a:t>
            </a:r>
            <a:endParaRPr b="0" lang="en-IN" sz="1400" spc="-1" strike="noStrike">
              <a:latin typeface="Arial"/>
            </a:endParaRPr>
          </a:p>
          <a:p>
            <a:pPr lvl="1" marL="742680" indent="-285480">
              <a:lnSpc>
                <a:spcPct val="100000"/>
              </a:lnSpc>
              <a:spcBef>
                <a:spcPts val="349"/>
              </a:spcBef>
              <a:buClr>
                <a:srgbClr val="000000"/>
              </a:buClr>
              <a:buFont typeface="Times New Roman"/>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1400" spc="-1" strike="noStrike">
                <a:latin typeface="Arial"/>
              </a:rPr>
              <a:t>Billions of units produced yearly, versus millions of desktop units</a:t>
            </a:r>
            <a:endParaRPr b="0" lang="en-IN" sz="1400" spc="-1" strike="noStrike">
              <a:latin typeface="Arial"/>
            </a:endParaRPr>
          </a:p>
          <a:p>
            <a:pPr lvl="1" marL="742680" indent="-285480">
              <a:lnSpc>
                <a:spcPct val="100000"/>
              </a:lnSpc>
              <a:spcBef>
                <a:spcPts val="349"/>
              </a:spcBef>
              <a:buClr>
                <a:srgbClr val="000000"/>
              </a:buClr>
              <a:buFont typeface="Times New Roman"/>
              <a:buChar char="–"/>
              <a:tabLst>
                <a:tab algn="l" pos="914400"/>
                <a:tab algn="l" pos="1828800"/>
                <a:tab algn="l" pos="2743200"/>
                <a:tab algn="l" pos="3657600"/>
                <a:tab algn="l" pos="4572000"/>
                <a:tab algn="l" pos="5486400"/>
                <a:tab algn="l" pos="6400800"/>
                <a:tab algn="l" pos="7315200"/>
                <a:tab algn="l" pos="8229600"/>
                <a:tab algn="l" pos="9144000"/>
                <a:tab algn="l" pos="10058400"/>
              </a:tabLst>
            </a:pPr>
            <a:r>
              <a:rPr b="0" lang="en-US" sz="1400" spc="-1" strike="noStrike">
                <a:latin typeface="Arial"/>
              </a:rPr>
              <a:t>Perhaps 50 per household and per automobile</a:t>
            </a:r>
            <a:endParaRPr b="0" lang="en-IN" sz="1400" spc="-1" strike="noStrike">
              <a:latin typeface="Arial"/>
            </a:endParaRPr>
          </a:p>
          <a:p>
            <a:pPr marL="342720" indent="-342720">
              <a:lnSpc>
                <a:spcPct val="100000"/>
              </a:lnSpc>
              <a:spcBef>
                <a:spcPts val="349"/>
              </a:spcBef>
              <a:buNone/>
              <a:tabLst>
                <a:tab algn="l" pos="0"/>
              </a:tabLst>
            </a:pPr>
            <a:r>
              <a:rPr b="0" lang="en-US" sz="1400" spc="-1" strike="noStrike">
                <a:latin typeface="Arial"/>
              </a:rPr>
              <a:t>Embedded systems are found in a variety of common electronic devices, such as: </a:t>
            </a:r>
            <a:endParaRPr b="0" lang="en-IN" sz="1400" spc="-1" strike="noStrike">
              <a:latin typeface="Arial"/>
            </a:endParaRPr>
          </a:p>
          <a:p>
            <a:pPr marL="342720" indent="-342720">
              <a:lnSpc>
                <a:spcPct val="100000"/>
              </a:lnSpc>
              <a:spcBef>
                <a:spcPts val="349"/>
              </a:spcBef>
              <a:buNone/>
              <a:tabLst>
                <a:tab algn="l" pos="0"/>
              </a:tabLst>
            </a:pPr>
            <a:r>
              <a:rPr b="0" lang="en-US" sz="1400" spc="-1" strike="noStrike">
                <a:latin typeface="Arial"/>
              </a:rPr>
              <a:t>(a) </a:t>
            </a:r>
            <a:r>
              <a:rPr b="0" lang="fr-FR" sz="1400" spc="-1" strike="noStrike">
                <a:latin typeface="Arial"/>
              </a:rPr>
              <a:t>consumer electronics -- cell phones, pagers, digital cameras, camcorders, videocassette </a:t>
            </a:r>
            <a:r>
              <a:rPr b="0" lang="en-US" sz="1400" spc="-1" strike="noStrike">
                <a:latin typeface="Arial"/>
              </a:rPr>
              <a:t>recorders, portable video games, calculators, and personal digital assistants; </a:t>
            </a:r>
            <a:endParaRPr b="0" lang="en-IN" sz="1400" spc="-1" strike="noStrike">
              <a:latin typeface="Arial"/>
            </a:endParaRPr>
          </a:p>
          <a:p>
            <a:pPr marL="342720" indent="-342720">
              <a:lnSpc>
                <a:spcPct val="100000"/>
              </a:lnSpc>
              <a:spcBef>
                <a:spcPts val="349"/>
              </a:spcBef>
              <a:buNone/>
              <a:tabLst>
                <a:tab algn="l" pos="0"/>
              </a:tabLst>
            </a:pPr>
            <a:r>
              <a:rPr b="0" lang="en-US" sz="1400" spc="-1" strike="noStrike">
                <a:latin typeface="Arial"/>
              </a:rPr>
              <a:t>(b) home appliances -- microwave ovens, answering machines,   thermostat, home security, washing machines, and lighting systems; (c) office automation -- fax machines, copiers, printers, and scanners; (d) business equipment -- cash registers, curbside check-in, alarm systems, card readers, product scanners, and automated teller machines; </a:t>
            </a:r>
            <a:endParaRPr b="0" lang="en-IN" sz="1400" spc="-1" strike="noStrike">
              <a:latin typeface="Arial"/>
            </a:endParaRPr>
          </a:p>
          <a:p>
            <a:pPr marL="342720" indent="-342720">
              <a:lnSpc>
                <a:spcPct val="100000"/>
              </a:lnSpc>
              <a:spcBef>
                <a:spcPts val="349"/>
              </a:spcBef>
              <a:buNone/>
              <a:tabLst>
                <a:tab algn="l" pos="0"/>
              </a:tabLst>
            </a:pPr>
            <a:r>
              <a:rPr b="0" lang="en-US" sz="1400" spc="-1" strike="noStrike">
                <a:latin typeface="Arial"/>
              </a:rPr>
              <a:t>(e) automobiles -- transmission control, cruise control, fuel injection, anti-lock brakes, and active suspension.</a:t>
            </a:r>
            <a:endParaRPr b="0" lang="en-IN" sz="1400" spc="-1" strike="noStrike">
              <a:latin typeface="Arial"/>
            </a:endParaRPr>
          </a:p>
        </p:txBody>
      </p:sp>
      <p:graphicFrame>
        <p:nvGraphicFramePr>
          <p:cNvPr id="267" name="Object 4_ 2"/>
          <p:cNvGraphicFramePr/>
          <p:nvPr/>
        </p:nvGraphicFramePr>
        <p:xfrm>
          <a:off x="8652240" y="1575000"/>
          <a:ext cx="964800" cy="311040"/>
        </p:xfrm>
        <a:graphic>
          <a:graphicData uri="http://schemas.openxmlformats.org/presentationml/2006/ole">
            <p:oleObj progId="Word.Document.12" r:id="rId1" spid="">
              <p:embed/>
              <p:pic>
                <p:nvPicPr>
                  <p:cNvPr id="268" name="Object 4_ 2" descr=""/>
                  <p:cNvPicPr/>
                  <p:nvPr/>
                </p:nvPicPr>
                <p:blipFill>
                  <a:blip r:embed="rId2"/>
                  <a:stretch/>
                </p:blipFill>
                <p:spPr>
                  <a:xfrm>
                    <a:off x="8652240" y="1575000"/>
                    <a:ext cx="964800" cy="311040"/>
                  </a:xfrm>
                  <a:prstGeom prst="rect">
                    <a:avLst/>
                  </a:prstGeom>
                  <a:ln w="0">
                    <a:noFill/>
                  </a:ln>
                </p:spPr>
              </p:pic>
            </p:oleObj>
          </a:graphicData>
        </a:graphic>
      </p:graphicFrame>
      <p:graphicFrame>
        <p:nvGraphicFramePr>
          <p:cNvPr id="269" name="Object 20_ 2"/>
          <p:cNvGraphicFramePr/>
          <p:nvPr/>
        </p:nvGraphicFramePr>
        <p:xfrm>
          <a:off x="8736120" y="1953000"/>
          <a:ext cx="821520" cy="344160"/>
        </p:xfrm>
        <a:graphic>
          <a:graphicData uri="http://schemas.openxmlformats.org/presentationml/2006/ole">
            <p:oleObj r:id="rId3" spid="">
              <p:embed/>
              <p:pic>
                <p:nvPicPr>
                  <p:cNvPr id="270" name="Object 20_ 2" descr=""/>
                  <p:cNvPicPr/>
                  <p:nvPr/>
                </p:nvPicPr>
                <p:blipFill>
                  <a:blip r:embed="rId4"/>
                  <a:stretch/>
                </p:blipFill>
                <p:spPr>
                  <a:xfrm>
                    <a:off x="8736120" y="1953000"/>
                    <a:ext cx="821520" cy="344160"/>
                  </a:xfrm>
                  <a:prstGeom prst="rect">
                    <a:avLst/>
                  </a:prstGeom>
                  <a:ln w="0">
                    <a:noFill/>
                  </a:ln>
                </p:spPr>
              </p:pic>
            </p:oleObj>
          </a:graphicData>
        </a:graphic>
      </p:graphicFrame>
      <p:graphicFrame>
        <p:nvGraphicFramePr>
          <p:cNvPr id="271" name="Object 21_ 2"/>
          <p:cNvGraphicFramePr/>
          <p:nvPr/>
        </p:nvGraphicFramePr>
        <p:xfrm>
          <a:off x="8820360" y="2394000"/>
          <a:ext cx="608040" cy="565920"/>
        </p:xfrm>
        <a:graphic>
          <a:graphicData uri="http://schemas.openxmlformats.org/presentationml/2006/ole">
            <p:oleObj r:id="rId5" spid="">
              <p:embed/>
              <p:pic>
                <p:nvPicPr>
                  <p:cNvPr id="272" name="Object 21_ 2" descr=""/>
                  <p:cNvPicPr/>
                  <p:nvPr/>
                </p:nvPicPr>
                <p:blipFill>
                  <a:blip r:embed="rId6"/>
                  <a:stretch/>
                </p:blipFill>
                <p:spPr>
                  <a:xfrm>
                    <a:off x="8820360" y="2394000"/>
                    <a:ext cx="608040" cy="565920"/>
                  </a:xfrm>
                  <a:prstGeom prst="rect">
                    <a:avLst/>
                  </a:prstGeom>
                  <a:ln w="0">
                    <a:noFill/>
                  </a:ln>
                </p:spPr>
              </p:pic>
            </p:oleObj>
          </a:graphicData>
        </a:graphic>
      </p:graphicFrame>
      <p:sp>
        <p:nvSpPr>
          <p:cNvPr id="273" name="Text Box 22_ 2"/>
          <p:cNvSpPr/>
          <p:nvPr/>
        </p:nvSpPr>
        <p:spPr>
          <a:xfrm>
            <a:off x="6636240" y="1638000"/>
            <a:ext cx="1931040" cy="275760"/>
          </a:xfrm>
          <a:custGeom>
            <a:avLst/>
            <a:gdLst/>
            <a:ahLst/>
            <a:rect l="l" t="t" r="r" b="b"/>
            <a:pathLst>
              <a:path w="21600" h="21600">
                <a:moveTo>
                  <a:pt x="0" y="0"/>
                </a:moveTo>
                <a:lnTo>
                  <a:pt x="21600" y="0"/>
                </a:lnTo>
                <a:lnTo>
                  <a:pt x="21600" y="21600"/>
                </a:lnTo>
                <a:lnTo>
                  <a:pt x="0" y="21600"/>
                </a:lnTo>
                <a:lnTo>
                  <a:pt x="0" y="0"/>
                </a:lnTo>
                <a:close/>
              </a:path>
            </a:pathLst>
          </a:custGeom>
          <a:noFill/>
          <a:ln w="0">
            <a:noFill/>
          </a:ln>
        </p:spPr>
        <p:style>
          <a:lnRef idx="0"/>
          <a:fillRef idx="0"/>
          <a:effectRef idx="0"/>
          <a:fontRef idx="minor"/>
        </p:style>
        <p:txBody>
          <a:bodyPr lIns="90000" rIns="90000" tIns="46800" bIns="46800" anchor="t">
            <a:spAutoFit/>
          </a:bodyPr>
          <a:p>
            <a:pPr algn="r">
              <a:lnSpc>
                <a:spcPct val="100000"/>
              </a:lnSpc>
              <a:spcBef>
                <a:spcPts val="748"/>
              </a:spcBef>
              <a:buNone/>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1200" spc="-1" strike="noStrike">
                <a:solidFill>
                  <a:srgbClr val="000000"/>
                </a:solidFill>
                <a:latin typeface="Times New Roman"/>
                <a:ea typeface="DejaVu Sans"/>
              </a:rPr>
              <a:t>Computers are in here...</a:t>
            </a:r>
            <a:endParaRPr b="0" lang="en-IN" sz="1200" spc="-1" strike="noStrike">
              <a:latin typeface="Arial"/>
            </a:endParaRPr>
          </a:p>
        </p:txBody>
      </p:sp>
      <p:sp>
        <p:nvSpPr>
          <p:cNvPr id="274" name="Text Box 23_ 2"/>
          <p:cNvSpPr/>
          <p:nvPr/>
        </p:nvSpPr>
        <p:spPr>
          <a:xfrm>
            <a:off x="6636240" y="2016000"/>
            <a:ext cx="1930680" cy="275760"/>
          </a:xfrm>
          <a:custGeom>
            <a:avLst/>
            <a:gdLst/>
            <a:ahLst/>
            <a:rect l="l" t="t" r="r" b="b"/>
            <a:pathLst>
              <a:path w="21600" h="21600">
                <a:moveTo>
                  <a:pt x="0" y="0"/>
                </a:moveTo>
                <a:lnTo>
                  <a:pt x="21600" y="0"/>
                </a:lnTo>
                <a:lnTo>
                  <a:pt x="21600" y="21600"/>
                </a:lnTo>
                <a:lnTo>
                  <a:pt x="0" y="21600"/>
                </a:lnTo>
                <a:lnTo>
                  <a:pt x="0" y="0"/>
                </a:lnTo>
                <a:close/>
              </a:path>
            </a:pathLst>
          </a:custGeom>
          <a:noFill/>
          <a:ln w="0">
            <a:noFill/>
          </a:ln>
        </p:spPr>
        <p:style>
          <a:lnRef idx="0"/>
          <a:fillRef idx="0"/>
          <a:effectRef idx="0"/>
          <a:fontRef idx="minor"/>
        </p:style>
        <p:txBody>
          <a:bodyPr lIns="90000" rIns="90000" tIns="46800" bIns="46800" anchor="t">
            <a:spAutoFit/>
          </a:bodyPr>
          <a:p>
            <a:pPr algn="r">
              <a:lnSpc>
                <a:spcPct val="100000"/>
              </a:lnSpc>
              <a:spcBef>
                <a:spcPts val="748"/>
              </a:spcBef>
              <a:buNone/>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1200" spc="-1" strike="noStrike">
                <a:solidFill>
                  <a:srgbClr val="000000"/>
                </a:solidFill>
                <a:latin typeface="Times New Roman"/>
                <a:ea typeface="DejaVu Sans"/>
              </a:rPr>
              <a:t>and here...</a:t>
            </a:r>
            <a:endParaRPr b="0" lang="en-IN" sz="1200" spc="-1" strike="noStrike">
              <a:latin typeface="Arial"/>
            </a:endParaRPr>
          </a:p>
        </p:txBody>
      </p:sp>
      <p:sp>
        <p:nvSpPr>
          <p:cNvPr id="275" name="Text Box 24_ 2"/>
          <p:cNvSpPr/>
          <p:nvPr/>
        </p:nvSpPr>
        <p:spPr>
          <a:xfrm>
            <a:off x="6636600" y="2520000"/>
            <a:ext cx="1930680" cy="275760"/>
          </a:xfrm>
          <a:custGeom>
            <a:avLst/>
            <a:gdLst/>
            <a:ahLst/>
            <a:rect l="l" t="t" r="r" b="b"/>
            <a:pathLst>
              <a:path w="21600" h="21600">
                <a:moveTo>
                  <a:pt x="0" y="0"/>
                </a:moveTo>
                <a:lnTo>
                  <a:pt x="21600" y="0"/>
                </a:lnTo>
                <a:lnTo>
                  <a:pt x="21600" y="21600"/>
                </a:lnTo>
                <a:lnTo>
                  <a:pt x="0" y="21600"/>
                </a:lnTo>
                <a:lnTo>
                  <a:pt x="0" y="0"/>
                </a:lnTo>
                <a:close/>
              </a:path>
            </a:pathLst>
          </a:custGeom>
          <a:noFill/>
          <a:ln w="0">
            <a:noFill/>
          </a:ln>
        </p:spPr>
        <p:style>
          <a:lnRef idx="0"/>
          <a:fillRef idx="0"/>
          <a:effectRef idx="0"/>
          <a:fontRef idx="minor"/>
        </p:style>
        <p:txBody>
          <a:bodyPr lIns="90000" rIns="90000" tIns="46800" bIns="46800" anchor="t">
            <a:spAutoFit/>
          </a:bodyPr>
          <a:p>
            <a:pPr algn="r">
              <a:lnSpc>
                <a:spcPct val="100000"/>
              </a:lnSpc>
              <a:spcBef>
                <a:spcPts val="748"/>
              </a:spcBef>
              <a:buNone/>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1200" spc="-1" strike="noStrike">
                <a:solidFill>
                  <a:srgbClr val="000000"/>
                </a:solidFill>
                <a:latin typeface="Times New Roman"/>
                <a:ea typeface="DejaVu Sans"/>
              </a:rPr>
              <a:t>and even here...</a:t>
            </a:r>
            <a:endParaRPr b="0" lang="en-IN" sz="1200" spc="-1" strike="noStrike">
              <a:latin typeface="Arial"/>
            </a:endParaRPr>
          </a:p>
        </p:txBody>
      </p:sp>
      <p:pic>
        <p:nvPicPr>
          <p:cNvPr id="276" name="Picture 25_ 2" descr="C:\My Documents\FrankWork\ib_chip02.gif"/>
          <p:cNvPicPr/>
          <p:nvPr/>
        </p:nvPicPr>
        <p:blipFill>
          <a:blip r:embed="rId7"/>
          <a:stretch/>
        </p:blipFill>
        <p:spPr>
          <a:xfrm>
            <a:off x="7056360" y="1827000"/>
            <a:ext cx="377280" cy="235080"/>
          </a:xfrm>
          <a:prstGeom prst="rect">
            <a:avLst/>
          </a:prstGeom>
          <a:ln w="0">
            <a:noFill/>
          </a:ln>
        </p:spPr>
      </p:pic>
      <p:pic>
        <p:nvPicPr>
          <p:cNvPr id="277" name="Picture 26_ 2" descr="C:\My Documents\FrankWork\pc.gif"/>
          <p:cNvPicPr/>
          <p:nvPr/>
        </p:nvPicPr>
        <p:blipFill>
          <a:blip r:embed="rId8"/>
          <a:stretch/>
        </p:blipFill>
        <p:spPr>
          <a:xfrm>
            <a:off x="6888240" y="3780360"/>
            <a:ext cx="334800" cy="251280"/>
          </a:xfrm>
          <a:prstGeom prst="rect">
            <a:avLst/>
          </a:prstGeom>
          <a:ln w="0">
            <a:noFill/>
          </a:ln>
        </p:spPr>
      </p:pic>
      <p:pic>
        <p:nvPicPr>
          <p:cNvPr id="278" name="Picture 125_ 2" descr="C:\My Documents\FrankWork\ib_chip02.gif"/>
          <p:cNvPicPr/>
          <p:nvPr/>
        </p:nvPicPr>
        <p:blipFill>
          <a:blip r:embed="rId9"/>
          <a:stretch/>
        </p:blipFill>
        <p:spPr>
          <a:xfrm>
            <a:off x="7560360" y="3859200"/>
            <a:ext cx="250920" cy="156240"/>
          </a:xfrm>
          <a:prstGeom prst="rect">
            <a:avLst/>
          </a:prstGeom>
          <a:ln w="0">
            <a:noFill/>
          </a:ln>
        </p:spPr>
      </p:pic>
      <p:pic>
        <p:nvPicPr>
          <p:cNvPr id="279" name="Picture 126_ 2" descr="C:\My Documents\FrankWork\ib_chip02.gif"/>
          <p:cNvPicPr/>
          <p:nvPr/>
        </p:nvPicPr>
        <p:blipFill>
          <a:blip r:embed="rId10"/>
          <a:stretch/>
        </p:blipFill>
        <p:spPr>
          <a:xfrm>
            <a:off x="7812360" y="3843360"/>
            <a:ext cx="250920" cy="156240"/>
          </a:xfrm>
          <a:prstGeom prst="rect">
            <a:avLst/>
          </a:prstGeom>
          <a:ln w="0">
            <a:noFill/>
          </a:ln>
        </p:spPr>
      </p:pic>
      <p:pic>
        <p:nvPicPr>
          <p:cNvPr id="280" name="Picture 127_ 2" descr="C:\My Documents\FrankWork\ib_chip02.gif"/>
          <p:cNvPicPr/>
          <p:nvPr/>
        </p:nvPicPr>
        <p:blipFill>
          <a:blip r:embed="rId11"/>
          <a:stretch/>
        </p:blipFill>
        <p:spPr>
          <a:xfrm>
            <a:off x="8064360" y="3843360"/>
            <a:ext cx="250920" cy="156240"/>
          </a:xfrm>
          <a:prstGeom prst="rect">
            <a:avLst/>
          </a:prstGeom>
          <a:ln w="0">
            <a:noFill/>
          </a:ln>
        </p:spPr>
      </p:pic>
      <p:pic>
        <p:nvPicPr>
          <p:cNvPr id="281" name="Picture 128_ 2" descr="C:\My Documents\FrankWork\ib_chip02.gif"/>
          <p:cNvPicPr/>
          <p:nvPr/>
        </p:nvPicPr>
        <p:blipFill>
          <a:blip r:embed="rId12"/>
          <a:stretch/>
        </p:blipFill>
        <p:spPr>
          <a:xfrm>
            <a:off x="8316360" y="3843360"/>
            <a:ext cx="250920" cy="156240"/>
          </a:xfrm>
          <a:prstGeom prst="rect">
            <a:avLst/>
          </a:prstGeom>
          <a:ln w="0">
            <a:noFill/>
          </a:ln>
        </p:spPr>
      </p:pic>
      <p:pic>
        <p:nvPicPr>
          <p:cNvPr id="282" name="Picture 129_ 2" descr="C:\My Documents\FrankWork\ib_chip02.gif"/>
          <p:cNvPicPr/>
          <p:nvPr/>
        </p:nvPicPr>
        <p:blipFill>
          <a:blip r:embed="rId13"/>
          <a:stretch/>
        </p:blipFill>
        <p:spPr>
          <a:xfrm>
            <a:off x="8568360" y="3843360"/>
            <a:ext cx="250920" cy="156240"/>
          </a:xfrm>
          <a:prstGeom prst="rect">
            <a:avLst/>
          </a:prstGeom>
          <a:ln w="0">
            <a:noFill/>
          </a:ln>
        </p:spPr>
      </p:pic>
      <p:pic>
        <p:nvPicPr>
          <p:cNvPr id="283" name="Picture 130_ 2" descr="C:\My Documents\FrankWork\ib_chip02.gif"/>
          <p:cNvPicPr/>
          <p:nvPr/>
        </p:nvPicPr>
        <p:blipFill>
          <a:blip r:embed="rId14"/>
          <a:stretch/>
        </p:blipFill>
        <p:spPr>
          <a:xfrm>
            <a:off x="8820360" y="3843360"/>
            <a:ext cx="250920" cy="156240"/>
          </a:xfrm>
          <a:prstGeom prst="rect">
            <a:avLst/>
          </a:prstGeom>
          <a:ln w="0">
            <a:noFill/>
          </a:ln>
        </p:spPr>
      </p:pic>
      <p:pic>
        <p:nvPicPr>
          <p:cNvPr id="284" name="Picture 131_ 2" descr="C:\My Documents\FrankWork\ib_chip02.gif"/>
          <p:cNvPicPr/>
          <p:nvPr/>
        </p:nvPicPr>
        <p:blipFill>
          <a:blip r:embed="rId15"/>
          <a:stretch/>
        </p:blipFill>
        <p:spPr>
          <a:xfrm>
            <a:off x="9072360" y="3843360"/>
            <a:ext cx="250920" cy="156240"/>
          </a:xfrm>
          <a:prstGeom prst="rect">
            <a:avLst/>
          </a:prstGeom>
          <a:ln w="0">
            <a:noFill/>
          </a:ln>
        </p:spPr>
      </p:pic>
      <p:pic>
        <p:nvPicPr>
          <p:cNvPr id="285" name="Picture 132_ 2" descr="C:\My Documents\FrankWork\ib_chip02.gif"/>
          <p:cNvPicPr/>
          <p:nvPr/>
        </p:nvPicPr>
        <p:blipFill>
          <a:blip r:embed="rId16"/>
          <a:stretch/>
        </p:blipFill>
        <p:spPr>
          <a:xfrm>
            <a:off x="9324360" y="3843360"/>
            <a:ext cx="250920" cy="156240"/>
          </a:xfrm>
          <a:prstGeom prst="rect">
            <a:avLst/>
          </a:prstGeom>
          <a:ln w="0">
            <a:noFill/>
          </a:ln>
        </p:spPr>
      </p:pic>
      <p:pic>
        <p:nvPicPr>
          <p:cNvPr id="286" name="Picture 133_ 2" descr="C:\My Documents\FrankWork\ib_chip02.gif"/>
          <p:cNvPicPr/>
          <p:nvPr/>
        </p:nvPicPr>
        <p:blipFill>
          <a:blip r:embed="rId17"/>
          <a:stretch/>
        </p:blipFill>
        <p:spPr>
          <a:xfrm>
            <a:off x="7812360" y="3654360"/>
            <a:ext cx="250920" cy="156240"/>
          </a:xfrm>
          <a:prstGeom prst="rect">
            <a:avLst/>
          </a:prstGeom>
          <a:ln w="0">
            <a:noFill/>
          </a:ln>
        </p:spPr>
      </p:pic>
      <p:pic>
        <p:nvPicPr>
          <p:cNvPr id="287" name="Picture 134_ 2" descr="C:\My Documents\FrankWork\ib_chip02.gif"/>
          <p:cNvPicPr/>
          <p:nvPr/>
        </p:nvPicPr>
        <p:blipFill>
          <a:blip r:embed="rId18"/>
          <a:stretch/>
        </p:blipFill>
        <p:spPr>
          <a:xfrm>
            <a:off x="8064360" y="3654360"/>
            <a:ext cx="250920" cy="156240"/>
          </a:xfrm>
          <a:prstGeom prst="rect">
            <a:avLst/>
          </a:prstGeom>
          <a:ln w="0">
            <a:noFill/>
          </a:ln>
        </p:spPr>
      </p:pic>
      <p:pic>
        <p:nvPicPr>
          <p:cNvPr id="288" name="Picture 135_ 2" descr="C:\My Documents\FrankWork\ib_chip02.gif"/>
          <p:cNvPicPr/>
          <p:nvPr/>
        </p:nvPicPr>
        <p:blipFill>
          <a:blip r:embed="rId19"/>
          <a:stretch/>
        </p:blipFill>
        <p:spPr>
          <a:xfrm>
            <a:off x="8316360" y="3654360"/>
            <a:ext cx="250920" cy="156240"/>
          </a:xfrm>
          <a:prstGeom prst="rect">
            <a:avLst/>
          </a:prstGeom>
          <a:ln w="0">
            <a:noFill/>
          </a:ln>
        </p:spPr>
      </p:pic>
      <p:pic>
        <p:nvPicPr>
          <p:cNvPr id="289" name="Picture 136_ 2" descr="C:\My Documents\FrankWork\ib_chip02.gif"/>
          <p:cNvPicPr/>
          <p:nvPr/>
        </p:nvPicPr>
        <p:blipFill>
          <a:blip r:embed="rId20"/>
          <a:stretch/>
        </p:blipFill>
        <p:spPr>
          <a:xfrm>
            <a:off x="8568360" y="3654360"/>
            <a:ext cx="250920" cy="156240"/>
          </a:xfrm>
          <a:prstGeom prst="rect">
            <a:avLst/>
          </a:prstGeom>
          <a:ln w="0">
            <a:noFill/>
          </a:ln>
        </p:spPr>
      </p:pic>
      <p:pic>
        <p:nvPicPr>
          <p:cNvPr id="290" name="Picture 137_ 2" descr="C:\My Documents\FrankWork\ib_chip02.gif"/>
          <p:cNvPicPr/>
          <p:nvPr/>
        </p:nvPicPr>
        <p:blipFill>
          <a:blip r:embed="rId21"/>
          <a:stretch/>
        </p:blipFill>
        <p:spPr>
          <a:xfrm>
            <a:off x="8820360" y="3654360"/>
            <a:ext cx="250920" cy="156240"/>
          </a:xfrm>
          <a:prstGeom prst="rect">
            <a:avLst/>
          </a:prstGeom>
          <a:ln w="0">
            <a:noFill/>
          </a:ln>
        </p:spPr>
      </p:pic>
      <p:pic>
        <p:nvPicPr>
          <p:cNvPr id="291" name="Picture 138_ 2" descr="C:\My Documents\FrankWork\ib_chip02.gif"/>
          <p:cNvPicPr/>
          <p:nvPr/>
        </p:nvPicPr>
        <p:blipFill>
          <a:blip r:embed="rId22"/>
          <a:stretch/>
        </p:blipFill>
        <p:spPr>
          <a:xfrm>
            <a:off x="9072360" y="3654360"/>
            <a:ext cx="250920" cy="156240"/>
          </a:xfrm>
          <a:prstGeom prst="rect">
            <a:avLst/>
          </a:prstGeom>
          <a:ln w="0">
            <a:noFill/>
          </a:ln>
        </p:spPr>
      </p:pic>
      <p:pic>
        <p:nvPicPr>
          <p:cNvPr id="292" name="Picture 139_ 2" descr="C:\My Documents\FrankWork\ib_chip02.gif"/>
          <p:cNvPicPr/>
          <p:nvPr/>
        </p:nvPicPr>
        <p:blipFill>
          <a:blip r:embed="rId23"/>
          <a:stretch/>
        </p:blipFill>
        <p:spPr>
          <a:xfrm>
            <a:off x="8064360" y="3465000"/>
            <a:ext cx="250920" cy="156240"/>
          </a:xfrm>
          <a:prstGeom prst="rect">
            <a:avLst/>
          </a:prstGeom>
          <a:ln w="0">
            <a:noFill/>
          </a:ln>
        </p:spPr>
      </p:pic>
      <p:pic>
        <p:nvPicPr>
          <p:cNvPr id="293" name="Picture 140_ 2" descr="C:\My Documents\FrankWork\ib_chip02.gif"/>
          <p:cNvPicPr/>
          <p:nvPr/>
        </p:nvPicPr>
        <p:blipFill>
          <a:blip r:embed="rId24"/>
          <a:stretch/>
        </p:blipFill>
        <p:spPr>
          <a:xfrm>
            <a:off x="8316360" y="3465000"/>
            <a:ext cx="250920" cy="156240"/>
          </a:xfrm>
          <a:prstGeom prst="rect">
            <a:avLst/>
          </a:prstGeom>
          <a:ln w="0">
            <a:noFill/>
          </a:ln>
        </p:spPr>
      </p:pic>
      <p:pic>
        <p:nvPicPr>
          <p:cNvPr id="294" name="Picture 141_ 2" descr="C:\My Documents\FrankWork\ib_chip02.gif"/>
          <p:cNvPicPr/>
          <p:nvPr/>
        </p:nvPicPr>
        <p:blipFill>
          <a:blip r:embed="rId25"/>
          <a:stretch/>
        </p:blipFill>
        <p:spPr>
          <a:xfrm>
            <a:off x="8568360" y="3465000"/>
            <a:ext cx="250920" cy="156240"/>
          </a:xfrm>
          <a:prstGeom prst="rect">
            <a:avLst/>
          </a:prstGeom>
          <a:ln w="0">
            <a:noFill/>
          </a:ln>
        </p:spPr>
      </p:pic>
      <p:pic>
        <p:nvPicPr>
          <p:cNvPr id="295" name="Picture 142_ 2" descr="C:\My Documents\FrankWork\ib_chip02.gif"/>
          <p:cNvPicPr/>
          <p:nvPr/>
        </p:nvPicPr>
        <p:blipFill>
          <a:blip r:embed="rId26"/>
          <a:stretch/>
        </p:blipFill>
        <p:spPr>
          <a:xfrm>
            <a:off x="8820360" y="3465000"/>
            <a:ext cx="250920" cy="156240"/>
          </a:xfrm>
          <a:prstGeom prst="rect">
            <a:avLst/>
          </a:prstGeom>
          <a:ln w="0">
            <a:noFill/>
          </a:ln>
        </p:spPr>
      </p:pic>
      <p:pic>
        <p:nvPicPr>
          <p:cNvPr id="296" name="Picture 143_ 2" descr="C:\My Documents\FrankWork\ib_chip02.gif"/>
          <p:cNvPicPr/>
          <p:nvPr/>
        </p:nvPicPr>
        <p:blipFill>
          <a:blip r:embed="rId27"/>
          <a:stretch/>
        </p:blipFill>
        <p:spPr>
          <a:xfrm>
            <a:off x="8316360" y="3276000"/>
            <a:ext cx="250920" cy="156240"/>
          </a:xfrm>
          <a:prstGeom prst="rect">
            <a:avLst/>
          </a:prstGeom>
          <a:ln w="0">
            <a:noFill/>
          </a:ln>
        </p:spPr>
      </p:pic>
      <p:pic>
        <p:nvPicPr>
          <p:cNvPr id="297" name="Picture 144_ 2" descr="C:\My Documents\FrankWork\ib_chip02.gif"/>
          <p:cNvPicPr/>
          <p:nvPr/>
        </p:nvPicPr>
        <p:blipFill>
          <a:blip r:embed="rId28"/>
          <a:stretch/>
        </p:blipFill>
        <p:spPr>
          <a:xfrm>
            <a:off x="8568360" y="3276000"/>
            <a:ext cx="250920" cy="156240"/>
          </a:xfrm>
          <a:prstGeom prst="rect">
            <a:avLst/>
          </a:prstGeom>
          <a:ln w="0">
            <a:noFill/>
          </a:ln>
        </p:spPr>
      </p:pic>
      <p:sp>
        <p:nvSpPr>
          <p:cNvPr id="298" name="Text Box 145_ 2"/>
          <p:cNvSpPr/>
          <p:nvPr/>
        </p:nvSpPr>
        <p:spPr>
          <a:xfrm>
            <a:off x="7560000" y="4158360"/>
            <a:ext cx="1931040" cy="458280"/>
          </a:xfrm>
          <a:custGeom>
            <a:avLst/>
            <a:gdLst/>
            <a:ahLst/>
            <a:rect l="l" t="t" r="r" b="b"/>
            <a:pathLst>
              <a:path w="21600" h="21600">
                <a:moveTo>
                  <a:pt x="0" y="0"/>
                </a:moveTo>
                <a:lnTo>
                  <a:pt x="21600" y="0"/>
                </a:lnTo>
                <a:lnTo>
                  <a:pt x="21600" y="21600"/>
                </a:lnTo>
                <a:lnTo>
                  <a:pt x="0" y="21600"/>
                </a:lnTo>
                <a:lnTo>
                  <a:pt x="0" y="0"/>
                </a:lnTo>
                <a:close/>
              </a:path>
            </a:pathLst>
          </a:custGeom>
          <a:noFill/>
          <a:ln w="0">
            <a:noFill/>
          </a:ln>
        </p:spPr>
        <p:style>
          <a:lnRef idx="0"/>
          <a:fillRef idx="0"/>
          <a:effectRef idx="0"/>
          <a:fontRef idx="minor"/>
        </p:style>
        <p:txBody>
          <a:bodyPr lIns="90000" rIns="90000" tIns="46800" bIns="46800" anchor="t">
            <a:spAutoFit/>
          </a:bodyPr>
          <a:p>
            <a:pPr algn="ctr">
              <a:lnSpc>
                <a:spcPct val="100000"/>
              </a:lnSpc>
              <a:spcBef>
                <a:spcPts val="748"/>
              </a:spcBef>
              <a:buNone/>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1200" spc="-1" strike="noStrike">
                <a:solidFill>
                  <a:srgbClr val="000000"/>
                </a:solidFill>
                <a:latin typeface="Times New Roman"/>
                <a:ea typeface="DejaVu Sans"/>
              </a:rPr>
              <a:t>Lots more of these, though they cost a lot less each.</a:t>
            </a:r>
            <a:endParaRPr b="0" lang="en-IN" sz="1200" spc="-1" strike="noStrike">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9" name="Slide Number Placeholder 3_1"/>
          <p:cNvSpPr/>
          <p:nvPr/>
        </p:nvSpPr>
        <p:spPr>
          <a:xfrm>
            <a:off x="8820000" y="5166360"/>
            <a:ext cx="1006920" cy="376920"/>
          </a:xfrm>
          <a:custGeom>
            <a:avLst/>
            <a:gdLst/>
            <a:ahLst/>
            <a:rect l="l" t="t" r="r" b="b"/>
            <a:pathLst>
              <a:path w="21600" h="21600">
                <a:moveTo>
                  <a:pt x="0" y="0"/>
                </a:moveTo>
                <a:lnTo>
                  <a:pt x="21600" y="0"/>
                </a:lnTo>
                <a:lnTo>
                  <a:pt x="21600" y="21600"/>
                </a:lnTo>
                <a:lnTo>
                  <a:pt x="0" y="21600"/>
                </a:lnTo>
                <a:lnTo>
                  <a:pt x="0" y="0"/>
                </a:lnTo>
                <a:close/>
              </a:path>
            </a:pathLst>
          </a:custGeom>
          <a:noFill/>
          <a:ln w="0">
            <a:noFill/>
          </a:ln>
        </p:spPr>
        <p:style>
          <a:lnRef idx="0"/>
          <a:fillRef idx="0"/>
          <a:effectRef idx="0"/>
          <a:fontRef idx="minor"/>
        </p:style>
        <p:txBody>
          <a:bodyPr lIns="90000" rIns="90000" tIns="46800" bIns="46800" anchor="t">
            <a:normAutofit/>
          </a:bodyPr>
          <a:p>
            <a:pPr algn="r">
              <a:lnSpc>
                <a:spcPct val="100000"/>
              </a:lnSpc>
              <a:spcBef>
                <a:spcPts val="873"/>
              </a:spcBef>
              <a:buNone/>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fld id="{305B37E2-AD18-40E0-92E4-26AD72560370}" type="slidenum">
              <a:rPr b="0" lang="en-US" sz="1400" spc="-1" strike="noStrike">
                <a:solidFill>
                  <a:srgbClr val="000000"/>
                </a:solidFill>
                <a:latin typeface="Times New Roman"/>
                <a:ea typeface="DejaVu Sans"/>
              </a:rPr>
              <a:t>&lt;number&gt;</a:t>
            </a:fld>
            <a:endParaRPr b="0" lang="en-IN" sz="1400" spc="-1" strike="noStrike">
              <a:latin typeface="Arial"/>
            </a:endParaRPr>
          </a:p>
        </p:txBody>
      </p:sp>
      <p:sp>
        <p:nvSpPr>
          <p:cNvPr id="300" name="PlaceHolder 1"/>
          <p:cNvSpPr>
            <a:spLocks noGrp="1"/>
          </p:cNvSpPr>
          <p:nvPr>
            <p:ph type="title"/>
          </p:nvPr>
        </p:nvSpPr>
        <p:spPr>
          <a:xfrm>
            <a:off x="419760" y="-72000"/>
            <a:ext cx="9239760" cy="943920"/>
          </a:xfrm>
          <a:prstGeom prst="rect">
            <a:avLst/>
          </a:prstGeom>
          <a:noFill/>
          <a:ln w="0">
            <a:noFill/>
          </a:ln>
        </p:spPr>
        <p:txBody>
          <a:bodyPr lIns="0" rIns="0" tIns="46080" bIns="46080" anchor="ctr">
            <a:noAutofit/>
          </a:bodyPr>
          <a:p>
            <a:pPr algn="ctr">
              <a:lnSpc>
                <a:spcPct val="100000"/>
              </a:lnSpc>
              <a:buNone/>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4400" spc="-1" strike="noStrike">
                <a:latin typeface="Arial"/>
              </a:rPr>
              <a:t>A “short list” of embedded systems</a:t>
            </a:r>
            <a:endParaRPr b="0" lang="en-IN" sz="4400" spc="-1" strike="noStrike">
              <a:latin typeface="Arial"/>
            </a:endParaRPr>
          </a:p>
        </p:txBody>
      </p:sp>
      <p:sp>
        <p:nvSpPr>
          <p:cNvPr id="301" name="PlaceHolder 2"/>
          <p:cNvSpPr>
            <a:spLocks noGrp="1"/>
          </p:cNvSpPr>
          <p:nvPr>
            <p:ph/>
          </p:nvPr>
        </p:nvSpPr>
        <p:spPr>
          <a:xfrm>
            <a:off x="419760" y="4497120"/>
            <a:ext cx="9239760" cy="479160"/>
          </a:xfrm>
          <a:prstGeom prst="rect">
            <a:avLst/>
          </a:prstGeom>
          <a:noFill/>
          <a:ln w="0">
            <a:noFill/>
          </a:ln>
        </p:spPr>
        <p:txBody>
          <a:bodyPr lIns="92160" rIns="92160" tIns="46080" bIns="46080" anchor="t">
            <a:normAutofit fontScale="79000"/>
          </a:bodyPr>
          <a:p>
            <a:pPr marL="342720" indent="-342720">
              <a:lnSpc>
                <a:spcPct val="100000"/>
              </a:lnSpc>
              <a:spcBef>
                <a:spcPts val="697"/>
              </a:spcBef>
              <a:buNone/>
              <a:tabLst>
                <a:tab algn="l" pos="0"/>
              </a:tabLst>
            </a:pPr>
            <a:r>
              <a:rPr b="0" lang="en-US" sz="3200" spc="-1" strike="noStrike">
                <a:latin typeface="Arial"/>
              </a:rPr>
              <a:t>	</a:t>
            </a:r>
            <a:r>
              <a:rPr b="0" lang="en-US" sz="3200" spc="-1" strike="noStrike">
                <a:latin typeface="Arial"/>
              </a:rPr>
              <a:t>	</a:t>
            </a:r>
            <a:r>
              <a:rPr b="0" lang="en-US" sz="3200" spc="-1" strike="noStrike">
                <a:latin typeface="Arial"/>
              </a:rPr>
              <a:t>	</a:t>
            </a:r>
            <a:r>
              <a:rPr b="0" lang="en-US" sz="3200" spc="-1" strike="noStrike">
                <a:latin typeface="Arial"/>
              </a:rPr>
              <a:t>	</a:t>
            </a:r>
            <a:r>
              <a:rPr b="0" lang="en-US" sz="3200" spc="-1" strike="noStrike">
                <a:latin typeface="Arial"/>
              </a:rPr>
              <a:t>	</a:t>
            </a:r>
            <a:r>
              <a:rPr b="0" lang="en-US" sz="3200" spc="-1" strike="noStrike">
                <a:latin typeface="Arial"/>
              </a:rPr>
              <a:t>And the list goes on and on</a:t>
            </a:r>
            <a:endParaRPr b="0" lang="en-IN" sz="3200" spc="-1" strike="noStrike">
              <a:latin typeface="Arial"/>
            </a:endParaRPr>
          </a:p>
        </p:txBody>
      </p:sp>
      <p:sp>
        <p:nvSpPr>
          <p:cNvPr id="302" name="Text Box 33_ 2"/>
          <p:cNvSpPr/>
          <p:nvPr/>
        </p:nvSpPr>
        <p:spPr>
          <a:xfrm>
            <a:off x="4665240" y="1929600"/>
            <a:ext cx="1745640" cy="504000"/>
          </a:xfrm>
          <a:custGeom>
            <a:avLst/>
            <a:gdLst/>
            <a:ahLst/>
            <a:rect l="l" t="t" r="r" b="b"/>
            <a:pathLst>
              <a:path w="21600" h="21600">
                <a:moveTo>
                  <a:pt x="0" y="0"/>
                </a:moveTo>
                <a:lnTo>
                  <a:pt x="21600" y="0"/>
                </a:lnTo>
                <a:lnTo>
                  <a:pt x="21600" y="21600"/>
                </a:lnTo>
                <a:lnTo>
                  <a:pt x="0" y="21600"/>
                </a:lnTo>
                <a:lnTo>
                  <a:pt x="0" y="0"/>
                </a:lnTo>
                <a:close/>
              </a:path>
            </a:pathLst>
          </a:custGeom>
          <a:noFill/>
          <a:ln w="0">
            <a:noFill/>
          </a:ln>
        </p:spPr>
        <p:style>
          <a:lnRef idx="0"/>
          <a:fillRef idx="0"/>
          <a:effectRef idx="0"/>
          <a:fontRef idx="minor"/>
        </p:style>
      </p:sp>
      <p:sp>
        <p:nvSpPr>
          <p:cNvPr id="303" name="Text Box 34_ 2"/>
          <p:cNvSpPr/>
          <p:nvPr/>
        </p:nvSpPr>
        <p:spPr>
          <a:xfrm>
            <a:off x="6111360" y="1314000"/>
            <a:ext cx="1521360" cy="475560"/>
          </a:xfrm>
          <a:custGeom>
            <a:avLst/>
            <a:gdLst/>
            <a:ahLst/>
            <a:rect l="l" t="t" r="r" b="b"/>
            <a:pathLst>
              <a:path w="21600" h="21600">
                <a:moveTo>
                  <a:pt x="0" y="0"/>
                </a:moveTo>
                <a:lnTo>
                  <a:pt x="21600" y="0"/>
                </a:lnTo>
                <a:lnTo>
                  <a:pt x="21600" y="21600"/>
                </a:lnTo>
                <a:lnTo>
                  <a:pt x="0" y="21600"/>
                </a:lnTo>
                <a:lnTo>
                  <a:pt x="0" y="0"/>
                </a:lnTo>
                <a:close/>
              </a:path>
            </a:pathLst>
          </a:custGeom>
          <a:noFill/>
          <a:ln w="0">
            <a:noFill/>
          </a:ln>
        </p:spPr>
        <p:style>
          <a:lnRef idx="0"/>
          <a:fillRef idx="0"/>
          <a:effectRef idx="0"/>
          <a:fontRef idx="minor"/>
        </p:style>
      </p:sp>
      <p:sp>
        <p:nvSpPr>
          <p:cNvPr id="304" name="Text Box 35_ 2"/>
          <p:cNvSpPr/>
          <p:nvPr/>
        </p:nvSpPr>
        <p:spPr>
          <a:xfrm>
            <a:off x="7395840" y="1260000"/>
            <a:ext cx="1171440" cy="581760"/>
          </a:xfrm>
          <a:custGeom>
            <a:avLst/>
            <a:gdLst/>
            <a:ahLst/>
            <a:rect l="l" t="t" r="r" b="b"/>
            <a:pathLst>
              <a:path w="21600" h="21600">
                <a:moveTo>
                  <a:pt x="0" y="0"/>
                </a:moveTo>
                <a:lnTo>
                  <a:pt x="21600" y="0"/>
                </a:lnTo>
                <a:lnTo>
                  <a:pt x="21600" y="21600"/>
                </a:lnTo>
                <a:lnTo>
                  <a:pt x="0" y="21600"/>
                </a:lnTo>
                <a:lnTo>
                  <a:pt x="0" y="0"/>
                </a:lnTo>
                <a:close/>
              </a:path>
            </a:pathLst>
          </a:custGeom>
          <a:noFill/>
          <a:ln w="0">
            <a:noFill/>
          </a:ln>
        </p:spPr>
        <p:style>
          <a:lnRef idx="0"/>
          <a:fillRef idx="0"/>
          <a:effectRef idx="0"/>
          <a:fontRef idx="minor"/>
        </p:style>
      </p:sp>
      <p:sp>
        <p:nvSpPr>
          <p:cNvPr id="305" name="Text Box 36_ 2"/>
          <p:cNvSpPr/>
          <p:nvPr/>
        </p:nvSpPr>
        <p:spPr>
          <a:xfrm>
            <a:off x="4919400" y="1299600"/>
            <a:ext cx="1260360" cy="504000"/>
          </a:xfrm>
          <a:custGeom>
            <a:avLst/>
            <a:gdLst/>
            <a:ahLst/>
            <a:rect l="l" t="t" r="r" b="b"/>
            <a:pathLst>
              <a:path w="21600" h="21600">
                <a:moveTo>
                  <a:pt x="0" y="0"/>
                </a:moveTo>
                <a:lnTo>
                  <a:pt x="21600" y="0"/>
                </a:lnTo>
                <a:lnTo>
                  <a:pt x="21600" y="21600"/>
                </a:lnTo>
                <a:lnTo>
                  <a:pt x="0" y="21600"/>
                </a:lnTo>
                <a:lnTo>
                  <a:pt x="0" y="0"/>
                </a:lnTo>
                <a:close/>
              </a:path>
            </a:pathLst>
          </a:custGeom>
          <a:noFill/>
          <a:ln w="0">
            <a:noFill/>
          </a:ln>
        </p:spPr>
        <p:style>
          <a:lnRef idx="0"/>
          <a:fillRef idx="0"/>
          <a:effectRef idx="0"/>
          <a:fontRef idx="minor"/>
        </p:style>
      </p:sp>
      <p:sp>
        <p:nvSpPr>
          <p:cNvPr id="306" name="Text Box 37_ 2"/>
          <p:cNvSpPr/>
          <p:nvPr/>
        </p:nvSpPr>
        <p:spPr>
          <a:xfrm>
            <a:off x="671760" y="1260000"/>
            <a:ext cx="2020320" cy="3149280"/>
          </a:xfrm>
          <a:custGeom>
            <a:avLst/>
            <a:gdLst/>
            <a:ahLst/>
            <a:rect l="l" t="t" r="r" b="b"/>
            <a:pathLst>
              <a:path w="21600" h="21600">
                <a:moveTo>
                  <a:pt x="0" y="0"/>
                </a:moveTo>
                <a:lnTo>
                  <a:pt x="21600" y="0"/>
                </a:lnTo>
                <a:lnTo>
                  <a:pt x="21600" y="21600"/>
                </a:lnTo>
                <a:lnTo>
                  <a:pt x="0" y="21600"/>
                </a:lnTo>
                <a:lnTo>
                  <a:pt x="0" y="0"/>
                </a:lnTo>
                <a:close/>
              </a:path>
            </a:pathLst>
          </a:custGeom>
          <a:noFill/>
          <a:ln w="0">
            <a:noFill/>
          </a:ln>
        </p:spPr>
        <p:style>
          <a:lnRef idx="0"/>
          <a:fillRef idx="0"/>
          <a:effectRef idx="0"/>
          <a:fontRef idx="minor"/>
        </p:style>
        <p:txBody>
          <a:bodyPr lIns="0" rIns="0" tIns="0" bIns="0" anchor="t">
            <a:normAutofit fontScale="72000"/>
          </a:bodyPr>
          <a:p>
            <a:pPr>
              <a:lnSpc>
                <a:spcPct val="100000"/>
              </a:lnSpc>
              <a:buNone/>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1200" spc="-1" strike="noStrike">
                <a:solidFill>
                  <a:srgbClr val="000000"/>
                </a:solidFill>
                <a:latin typeface="Times New Roman"/>
                <a:ea typeface="DejaVu Sans"/>
              </a:rPr>
              <a:t>Anti-lock brakes</a:t>
            </a:r>
            <a:endParaRPr b="0" lang="en-IN" sz="1200" spc="-1" strike="noStrike">
              <a:latin typeface="Arial"/>
            </a:endParaRPr>
          </a:p>
          <a:p>
            <a:pPr>
              <a:lnSpc>
                <a:spcPct val="100000"/>
              </a:lnSpc>
              <a:buNone/>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1200" spc="-1" strike="noStrike">
                <a:solidFill>
                  <a:srgbClr val="000000"/>
                </a:solidFill>
                <a:latin typeface="Times New Roman"/>
                <a:ea typeface="DejaVu Sans"/>
              </a:rPr>
              <a:t>Auto-focus cameras</a:t>
            </a:r>
            <a:endParaRPr b="0" lang="en-IN" sz="1200" spc="-1" strike="noStrike">
              <a:latin typeface="Arial"/>
            </a:endParaRPr>
          </a:p>
          <a:p>
            <a:pPr>
              <a:lnSpc>
                <a:spcPct val="100000"/>
              </a:lnSpc>
              <a:buNone/>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1200" spc="-1" strike="noStrike">
                <a:solidFill>
                  <a:srgbClr val="000000"/>
                </a:solidFill>
                <a:latin typeface="Times New Roman"/>
                <a:ea typeface="DejaVu Sans"/>
              </a:rPr>
              <a:t>Automatic teller machines</a:t>
            </a:r>
            <a:endParaRPr b="0" lang="en-IN" sz="1200" spc="-1" strike="noStrike">
              <a:latin typeface="Arial"/>
            </a:endParaRPr>
          </a:p>
          <a:p>
            <a:pPr>
              <a:lnSpc>
                <a:spcPct val="100000"/>
              </a:lnSpc>
              <a:buNone/>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1200" spc="-1" strike="noStrike">
                <a:solidFill>
                  <a:srgbClr val="000000"/>
                </a:solidFill>
                <a:latin typeface="Times New Roman"/>
                <a:ea typeface="DejaVu Sans"/>
              </a:rPr>
              <a:t>Automatic toll systems</a:t>
            </a:r>
            <a:endParaRPr b="0" lang="en-IN" sz="1200" spc="-1" strike="noStrike">
              <a:latin typeface="Arial"/>
            </a:endParaRPr>
          </a:p>
          <a:p>
            <a:pPr>
              <a:lnSpc>
                <a:spcPct val="100000"/>
              </a:lnSpc>
              <a:buNone/>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1200" spc="-1" strike="noStrike">
                <a:solidFill>
                  <a:srgbClr val="000000"/>
                </a:solidFill>
                <a:latin typeface="Times New Roman"/>
                <a:ea typeface="DejaVu Sans"/>
              </a:rPr>
              <a:t>Automatic transmission</a:t>
            </a:r>
            <a:endParaRPr b="0" lang="en-IN" sz="1200" spc="-1" strike="noStrike">
              <a:latin typeface="Arial"/>
            </a:endParaRPr>
          </a:p>
          <a:p>
            <a:pPr>
              <a:lnSpc>
                <a:spcPct val="100000"/>
              </a:lnSpc>
              <a:buNone/>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1200" spc="-1" strike="noStrike">
                <a:solidFill>
                  <a:srgbClr val="000000"/>
                </a:solidFill>
                <a:latin typeface="Times New Roman"/>
                <a:ea typeface="DejaVu Sans"/>
              </a:rPr>
              <a:t>Avionic systems</a:t>
            </a:r>
            <a:endParaRPr b="0" lang="en-IN" sz="1200" spc="-1" strike="noStrike">
              <a:latin typeface="Arial"/>
            </a:endParaRPr>
          </a:p>
          <a:p>
            <a:pPr>
              <a:lnSpc>
                <a:spcPct val="100000"/>
              </a:lnSpc>
              <a:buNone/>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1200" spc="-1" strike="noStrike">
                <a:solidFill>
                  <a:srgbClr val="000000"/>
                </a:solidFill>
                <a:latin typeface="Times New Roman"/>
                <a:ea typeface="DejaVu Sans"/>
              </a:rPr>
              <a:t>Battery chargers</a:t>
            </a:r>
            <a:endParaRPr b="0" lang="en-IN" sz="1200" spc="-1" strike="noStrike">
              <a:latin typeface="Arial"/>
            </a:endParaRPr>
          </a:p>
          <a:p>
            <a:pPr>
              <a:lnSpc>
                <a:spcPct val="100000"/>
              </a:lnSpc>
              <a:buNone/>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1200" spc="-1" strike="noStrike">
                <a:solidFill>
                  <a:srgbClr val="000000"/>
                </a:solidFill>
                <a:latin typeface="Times New Roman"/>
                <a:ea typeface="DejaVu Sans"/>
              </a:rPr>
              <a:t>Camcorders</a:t>
            </a:r>
            <a:endParaRPr b="0" lang="en-IN" sz="1200" spc="-1" strike="noStrike">
              <a:latin typeface="Arial"/>
            </a:endParaRPr>
          </a:p>
          <a:p>
            <a:pPr>
              <a:lnSpc>
                <a:spcPct val="100000"/>
              </a:lnSpc>
              <a:buNone/>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1200" spc="-1" strike="noStrike">
                <a:solidFill>
                  <a:srgbClr val="000000"/>
                </a:solidFill>
                <a:latin typeface="Times New Roman"/>
                <a:ea typeface="DejaVu Sans"/>
              </a:rPr>
              <a:t>Cell phones</a:t>
            </a:r>
            <a:endParaRPr b="0" lang="en-IN" sz="1200" spc="-1" strike="noStrike">
              <a:latin typeface="Arial"/>
            </a:endParaRPr>
          </a:p>
          <a:p>
            <a:pPr>
              <a:lnSpc>
                <a:spcPct val="100000"/>
              </a:lnSpc>
              <a:buNone/>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1200" spc="-1" strike="noStrike">
                <a:solidFill>
                  <a:srgbClr val="000000"/>
                </a:solidFill>
                <a:latin typeface="Times New Roman"/>
                <a:ea typeface="DejaVu Sans"/>
              </a:rPr>
              <a:t>Cell-phone base stations</a:t>
            </a:r>
            <a:endParaRPr b="0" lang="en-IN" sz="1200" spc="-1" strike="noStrike">
              <a:latin typeface="Arial"/>
            </a:endParaRPr>
          </a:p>
          <a:p>
            <a:pPr>
              <a:lnSpc>
                <a:spcPct val="100000"/>
              </a:lnSpc>
              <a:buNone/>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1200" spc="-1" strike="noStrike">
                <a:solidFill>
                  <a:srgbClr val="000000"/>
                </a:solidFill>
                <a:latin typeface="Times New Roman"/>
                <a:ea typeface="DejaVu Sans"/>
              </a:rPr>
              <a:t>Cordless phones</a:t>
            </a:r>
            <a:endParaRPr b="0" lang="en-IN" sz="1200" spc="-1" strike="noStrike">
              <a:latin typeface="Arial"/>
            </a:endParaRPr>
          </a:p>
          <a:p>
            <a:pPr>
              <a:lnSpc>
                <a:spcPct val="100000"/>
              </a:lnSpc>
              <a:buNone/>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1200" spc="-1" strike="noStrike">
                <a:solidFill>
                  <a:srgbClr val="000000"/>
                </a:solidFill>
                <a:latin typeface="Times New Roman"/>
                <a:ea typeface="DejaVu Sans"/>
              </a:rPr>
              <a:t>Cruise control</a:t>
            </a:r>
            <a:endParaRPr b="0" lang="en-IN" sz="1200" spc="-1" strike="noStrike">
              <a:latin typeface="Arial"/>
            </a:endParaRPr>
          </a:p>
          <a:p>
            <a:pPr>
              <a:lnSpc>
                <a:spcPct val="100000"/>
              </a:lnSpc>
              <a:buNone/>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1200" spc="-1" strike="noStrike">
                <a:solidFill>
                  <a:srgbClr val="000000"/>
                </a:solidFill>
                <a:latin typeface="Times New Roman"/>
                <a:ea typeface="DejaVu Sans"/>
              </a:rPr>
              <a:t>Curbside check-in systems</a:t>
            </a:r>
            <a:endParaRPr b="0" lang="en-IN" sz="1200" spc="-1" strike="noStrike">
              <a:latin typeface="Arial"/>
            </a:endParaRPr>
          </a:p>
          <a:p>
            <a:pPr>
              <a:lnSpc>
                <a:spcPct val="100000"/>
              </a:lnSpc>
              <a:buNone/>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1200" spc="-1" strike="noStrike">
                <a:solidFill>
                  <a:srgbClr val="000000"/>
                </a:solidFill>
                <a:latin typeface="Times New Roman"/>
                <a:ea typeface="DejaVu Sans"/>
              </a:rPr>
              <a:t>Digital cameras</a:t>
            </a:r>
            <a:endParaRPr b="0" lang="en-IN" sz="1200" spc="-1" strike="noStrike">
              <a:latin typeface="Arial"/>
            </a:endParaRPr>
          </a:p>
          <a:p>
            <a:pPr>
              <a:lnSpc>
                <a:spcPct val="100000"/>
              </a:lnSpc>
              <a:buNone/>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1200" spc="-1" strike="noStrike">
                <a:solidFill>
                  <a:srgbClr val="000000"/>
                </a:solidFill>
                <a:latin typeface="Times New Roman"/>
                <a:ea typeface="DejaVu Sans"/>
              </a:rPr>
              <a:t>Disk drives</a:t>
            </a:r>
            <a:endParaRPr b="0" lang="en-IN" sz="1200" spc="-1" strike="noStrike">
              <a:latin typeface="Arial"/>
            </a:endParaRPr>
          </a:p>
          <a:p>
            <a:pPr>
              <a:lnSpc>
                <a:spcPct val="100000"/>
              </a:lnSpc>
              <a:buNone/>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1200" spc="-1" strike="noStrike">
                <a:solidFill>
                  <a:srgbClr val="000000"/>
                </a:solidFill>
                <a:latin typeface="Times New Roman"/>
                <a:ea typeface="DejaVu Sans"/>
              </a:rPr>
              <a:t>Electronic card readers</a:t>
            </a:r>
            <a:endParaRPr b="0" lang="en-IN" sz="1200" spc="-1" strike="noStrike">
              <a:latin typeface="Arial"/>
            </a:endParaRPr>
          </a:p>
          <a:p>
            <a:pPr>
              <a:lnSpc>
                <a:spcPct val="100000"/>
              </a:lnSpc>
              <a:buNone/>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1200" spc="-1" strike="noStrike">
                <a:solidFill>
                  <a:srgbClr val="000000"/>
                </a:solidFill>
                <a:latin typeface="Times New Roman"/>
                <a:ea typeface="DejaVu Sans"/>
              </a:rPr>
              <a:t>Electronic instruments</a:t>
            </a:r>
            <a:endParaRPr b="0" lang="en-IN" sz="1200" spc="-1" strike="noStrike">
              <a:latin typeface="Arial"/>
            </a:endParaRPr>
          </a:p>
          <a:p>
            <a:pPr>
              <a:lnSpc>
                <a:spcPct val="100000"/>
              </a:lnSpc>
              <a:buNone/>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1200" spc="-1" strike="noStrike">
                <a:solidFill>
                  <a:srgbClr val="000000"/>
                </a:solidFill>
                <a:latin typeface="Times New Roman"/>
                <a:ea typeface="DejaVu Sans"/>
              </a:rPr>
              <a:t>Electronic toys/games</a:t>
            </a:r>
            <a:endParaRPr b="0" lang="en-IN" sz="1200" spc="-1" strike="noStrike">
              <a:latin typeface="Arial"/>
            </a:endParaRPr>
          </a:p>
          <a:p>
            <a:pPr>
              <a:lnSpc>
                <a:spcPct val="100000"/>
              </a:lnSpc>
              <a:buNone/>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1200" spc="-1" strike="noStrike">
                <a:solidFill>
                  <a:srgbClr val="000000"/>
                </a:solidFill>
                <a:latin typeface="Times New Roman"/>
                <a:ea typeface="DejaVu Sans"/>
              </a:rPr>
              <a:t>Factory control</a:t>
            </a:r>
            <a:endParaRPr b="0" lang="en-IN" sz="1200" spc="-1" strike="noStrike">
              <a:latin typeface="Arial"/>
            </a:endParaRPr>
          </a:p>
          <a:p>
            <a:pPr>
              <a:lnSpc>
                <a:spcPct val="100000"/>
              </a:lnSpc>
              <a:buNone/>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1200" spc="-1" strike="noStrike">
                <a:solidFill>
                  <a:srgbClr val="000000"/>
                </a:solidFill>
                <a:latin typeface="Times New Roman"/>
                <a:ea typeface="DejaVu Sans"/>
              </a:rPr>
              <a:t>Fax machines</a:t>
            </a:r>
            <a:endParaRPr b="0" lang="en-IN" sz="1200" spc="-1" strike="noStrike">
              <a:latin typeface="Arial"/>
            </a:endParaRPr>
          </a:p>
          <a:p>
            <a:pPr>
              <a:lnSpc>
                <a:spcPct val="100000"/>
              </a:lnSpc>
              <a:buNone/>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1200" spc="-1" strike="noStrike">
                <a:solidFill>
                  <a:srgbClr val="000000"/>
                </a:solidFill>
                <a:latin typeface="Times New Roman"/>
                <a:ea typeface="DejaVu Sans"/>
              </a:rPr>
              <a:t>Fingerprint identifiers</a:t>
            </a:r>
            <a:endParaRPr b="0" lang="en-IN" sz="1200" spc="-1" strike="noStrike">
              <a:latin typeface="Arial"/>
            </a:endParaRPr>
          </a:p>
          <a:p>
            <a:pPr>
              <a:lnSpc>
                <a:spcPct val="100000"/>
              </a:lnSpc>
              <a:buNone/>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1200" spc="-1" strike="noStrike">
                <a:solidFill>
                  <a:srgbClr val="000000"/>
                </a:solidFill>
                <a:latin typeface="Times New Roman"/>
                <a:ea typeface="DejaVu Sans"/>
              </a:rPr>
              <a:t>Home security systems</a:t>
            </a:r>
            <a:endParaRPr b="0" lang="en-IN" sz="1200" spc="-1" strike="noStrike">
              <a:latin typeface="Arial"/>
            </a:endParaRPr>
          </a:p>
          <a:p>
            <a:pPr>
              <a:lnSpc>
                <a:spcPct val="100000"/>
              </a:lnSpc>
              <a:buNone/>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1200" spc="-1" strike="noStrike">
                <a:solidFill>
                  <a:srgbClr val="000000"/>
                </a:solidFill>
                <a:latin typeface="Times New Roman"/>
                <a:ea typeface="DejaVu Sans"/>
              </a:rPr>
              <a:t>Life-support systems</a:t>
            </a:r>
            <a:endParaRPr b="0" lang="en-IN" sz="1200" spc="-1" strike="noStrike">
              <a:latin typeface="Arial"/>
            </a:endParaRPr>
          </a:p>
          <a:p>
            <a:pPr>
              <a:lnSpc>
                <a:spcPct val="100000"/>
              </a:lnSpc>
              <a:buNone/>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1200" spc="-1" strike="noStrike">
                <a:solidFill>
                  <a:srgbClr val="000000"/>
                </a:solidFill>
                <a:latin typeface="Times New Roman"/>
                <a:ea typeface="DejaVu Sans"/>
              </a:rPr>
              <a:t>Medical testing systems</a:t>
            </a:r>
            <a:endParaRPr b="0" lang="en-IN" sz="1200" spc="-1" strike="noStrike">
              <a:latin typeface="Arial"/>
            </a:endParaRPr>
          </a:p>
        </p:txBody>
      </p:sp>
      <p:sp>
        <p:nvSpPr>
          <p:cNvPr id="307" name="Text Box 38_ 2"/>
          <p:cNvSpPr/>
          <p:nvPr/>
        </p:nvSpPr>
        <p:spPr>
          <a:xfrm>
            <a:off x="3048480" y="1259640"/>
            <a:ext cx="2019960" cy="3101040"/>
          </a:xfrm>
          <a:custGeom>
            <a:avLst/>
            <a:gdLst/>
            <a:ahLst/>
            <a:rect l="l" t="t" r="r" b="b"/>
            <a:pathLst>
              <a:path w="21600" h="21600">
                <a:moveTo>
                  <a:pt x="0" y="0"/>
                </a:moveTo>
                <a:lnTo>
                  <a:pt x="21600" y="0"/>
                </a:lnTo>
                <a:lnTo>
                  <a:pt x="21600" y="21600"/>
                </a:lnTo>
                <a:lnTo>
                  <a:pt x="0" y="21600"/>
                </a:lnTo>
                <a:lnTo>
                  <a:pt x="0" y="0"/>
                </a:lnTo>
                <a:close/>
              </a:path>
            </a:pathLst>
          </a:custGeom>
          <a:noFill/>
          <a:ln w="0">
            <a:noFill/>
          </a:ln>
        </p:spPr>
        <p:style>
          <a:lnRef idx="0"/>
          <a:fillRef idx="0"/>
          <a:effectRef idx="0"/>
          <a:fontRef idx="minor"/>
        </p:style>
        <p:txBody>
          <a:bodyPr lIns="0" rIns="0" tIns="0" bIns="0" anchor="t">
            <a:normAutofit fontScale="70000"/>
          </a:bodyPr>
          <a:p>
            <a:pPr>
              <a:lnSpc>
                <a:spcPct val="100000"/>
              </a:lnSpc>
              <a:buNone/>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1200" spc="-1" strike="noStrike">
                <a:solidFill>
                  <a:srgbClr val="000000"/>
                </a:solidFill>
                <a:latin typeface="Times New Roman"/>
                <a:ea typeface="DejaVu Sans"/>
              </a:rPr>
              <a:t>Modems</a:t>
            </a:r>
            <a:endParaRPr b="0" lang="en-IN" sz="1200" spc="-1" strike="noStrike">
              <a:latin typeface="Arial"/>
            </a:endParaRPr>
          </a:p>
          <a:p>
            <a:pPr>
              <a:lnSpc>
                <a:spcPct val="100000"/>
              </a:lnSpc>
              <a:buNone/>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1200" spc="-1" strike="noStrike">
                <a:solidFill>
                  <a:srgbClr val="000000"/>
                </a:solidFill>
                <a:latin typeface="Times New Roman"/>
                <a:ea typeface="DejaVu Sans"/>
              </a:rPr>
              <a:t>MPEG decoders</a:t>
            </a:r>
            <a:endParaRPr b="0" lang="en-IN" sz="1200" spc="-1" strike="noStrike">
              <a:latin typeface="Arial"/>
            </a:endParaRPr>
          </a:p>
          <a:p>
            <a:pPr>
              <a:lnSpc>
                <a:spcPct val="100000"/>
              </a:lnSpc>
              <a:buNone/>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1200" spc="-1" strike="noStrike">
                <a:solidFill>
                  <a:srgbClr val="000000"/>
                </a:solidFill>
                <a:latin typeface="Times New Roman"/>
                <a:ea typeface="DejaVu Sans"/>
              </a:rPr>
              <a:t>Network cards</a:t>
            </a:r>
            <a:endParaRPr b="0" lang="en-IN" sz="1200" spc="-1" strike="noStrike">
              <a:latin typeface="Arial"/>
            </a:endParaRPr>
          </a:p>
          <a:p>
            <a:pPr>
              <a:lnSpc>
                <a:spcPct val="100000"/>
              </a:lnSpc>
              <a:buNone/>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1200" spc="-1" strike="noStrike">
                <a:solidFill>
                  <a:srgbClr val="000000"/>
                </a:solidFill>
                <a:latin typeface="Times New Roman"/>
                <a:ea typeface="DejaVu Sans"/>
              </a:rPr>
              <a:t>Network switches/routers</a:t>
            </a:r>
            <a:endParaRPr b="0" lang="en-IN" sz="1200" spc="-1" strike="noStrike">
              <a:latin typeface="Arial"/>
            </a:endParaRPr>
          </a:p>
          <a:p>
            <a:pPr>
              <a:lnSpc>
                <a:spcPct val="100000"/>
              </a:lnSpc>
              <a:buNone/>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1200" spc="-1" strike="noStrike">
                <a:solidFill>
                  <a:srgbClr val="000000"/>
                </a:solidFill>
                <a:latin typeface="Times New Roman"/>
                <a:ea typeface="DejaVu Sans"/>
              </a:rPr>
              <a:t>On-board navigation</a:t>
            </a:r>
            <a:endParaRPr b="0" lang="en-IN" sz="1200" spc="-1" strike="noStrike">
              <a:latin typeface="Arial"/>
            </a:endParaRPr>
          </a:p>
          <a:p>
            <a:pPr>
              <a:lnSpc>
                <a:spcPct val="100000"/>
              </a:lnSpc>
              <a:buNone/>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1200" spc="-1" strike="noStrike">
                <a:solidFill>
                  <a:srgbClr val="000000"/>
                </a:solidFill>
                <a:latin typeface="Times New Roman"/>
                <a:ea typeface="DejaVu Sans"/>
              </a:rPr>
              <a:t>Pagers</a:t>
            </a:r>
            <a:endParaRPr b="0" lang="en-IN" sz="1200" spc="-1" strike="noStrike">
              <a:latin typeface="Arial"/>
            </a:endParaRPr>
          </a:p>
          <a:p>
            <a:pPr>
              <a:lnSpc>
                <a:spcPct val="100000"/>
              </a:lnSpc>
              <a:buNone/>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1200" spc="-1" strike="noStrike">
                <a:solidFill>
                  <a:srgbClr val="000000"/>
                </a:solidFill>
                <a:latin typeface="Times New Roman"/>
                <a:ea typeface="DejaVu Sans"/>
              </a:rPr>
              <a:t>Photocopiers</a:t>
            </a:r>
            <a:endParaRPr b="0" lang="en-IN" sz="1200" spc="-1" strike="noStrike">
              <a:latin typeface="Arial"/>
            </a:endParaRPr>
          </a:p>
          <a:p>
            <a:pPr>
              <a:lnSpc>
                <a:spcPct val="100000"/>
              </a:lnSpc>
              <a:buNone/>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1200" spc="-1" strike="noStrike">
                <a:solidFill>
                  <a:srgbClr val="000000"/>
                </a:solidFill>
                <a:latin typeface="Times New Roman"/>
                <a:ea typeface="DejaVu Sans"/>
              </a:rPr>
              <a:t>Point-of-sale systems</a:t>
            </a:r>
            <a:endParaRPr b="0" lang="en-IN" sz="1200" spc="-1" strike="noStrike">
              <a:latin typeface="Arial"/>
            </a:endParaRPr>
          </a:p>
          <a:p>
            <a:pPr>
              <a:lnSpc>
                <a:spcPct val="100000"/>
              </a:lnSpc>
              <a:buNone/>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1200" spc="-1" strike="noStrike">
                <a:solidFill>
                  <a:srgbClr val="000000"/>
                </a:solidFill>
                <a:latin typeface="Times New Roman"/>
                <a:ea typeface="DejaVu Sans"/>
              </a:rPr>
              <a:t>Portable video games</a:t>
            </a:r>
            <a:endParaRPr b="0" lang="en-IN" sz="1200" spc="-1" strike="noStrike">
              <a:latin typeface="Arial"/>
            </a:endParaRPr>
          </a:p>
          <a:p>
            <a:pPr>
              <a:lnSpc>
                <a:spcPct val="100000"/>
              </a:lnSpc>
              <a:buNone/>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1200" spc="-1" strike="noStrike">
                <a:solidFill>
                  <a:srgbClr val="000000"/>
                </a:solidFill>
                <a:latin typeface="Times New Roman"/>
                <a:ea typeface="DejaVu Sans"/>
              </a:rPr>
              <a:t>Printers</a:t>
            </a:r>
            <a:endParaRPr b="0" lang="en-IN" sz="1200" spc="-1" strike="noStrike">
              <a:latin typeface="Arial"/>
            </a:endParaRPr>
          </a:p>
          <a:p>
            <a:pPr>
              <a:lnSpc>
                <a:spcPct val="100000"/>
              </a:lnSpc>
              <a:buNone/>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1200" spc="-1" strike="noStrike">
                <a:solidFill>
                  <a:srgbClr val="000000"/>
                </a:solidFill>
                <a:latin typeface="Times New Roman"/>
                <a:ea typeface="DejaVu Sans"/>
              </a:rPr>
              <a:t>Satellite phones</a:t>
            </a:r>
            <a:endParaRPr b="0" lang="en-IN" sz="1200" spc="-1" strike="noStrike">
              <a:latin typeface="Arial"/>
            </a:endParaRPr>
          </a:p>
          <a:p>
            <a:pPr>
              <a:lnSpc>
                <a:spcPct val="100000"/>
              </a:lnSpc>
              <a:buNone/>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1200" spc="-1" strike="noStrike">
                <a:solidFill>
                  <a:srgbClr val="000000"/>
                </a:solidFill>
                <a:latin typeface="Times New Roman"/>
                <a:ea typeface="DejaVu Sans"/>
              </a:rPr>
              <a:t>Scanners</a:t>
            </a:r>
            <a:endParaRPr b="0" lang="en-IN" sz="1200" spc="-1" strike="noStrike">
              <a:latin typeface="Arial"/>
            </a:endParaRPr>
          </a:p>
          <a:p>
            <a:pPr>
              <a:lnSpc>
                <a:spcPct val="100000"/>
              </a:lnSpc>
              <a:buNone/>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1200" spc="-1" strike="noStrike">
                <a:solidFill>
                  <a:srgbClr val="000000"/>
                </a:solidFill>
                <a:latin typeface="Times New Roman"/>
                <a:ea typeface="DejaVu Sans"/>
              </a:rPr>
              <a:t>Smart ovens/dishwashers</a:t>
            </a:r>
            <a:endParaRPr b="0" lang="en-IN" sz="1200" spc="-1" strike="noStrike">
              <a:latin typeface="Arial"/>
            </a:endParaRPr>
          </a:p>
          <a:p>
            <a:pPr>
              <a:lnSpc>
                <a:spcPct val="100000"/>
              </a:lnSpc>
              <a:buNone/>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1200" spc="-1" strike="noStrike">
                <a:solidFill>
                  <a:srgbClr val="000000"/>
                </a:solidFill>
                <a:latin typeface="Times New Roman"/>
                <a:ea typeface="DejaVu Sans"/>
              </a:rPr>
              <a:t>Speech recognizers</a:t>
            </a:r>
            <a:endParaRPr b="0" lang="en-IN" sz="1200" spc="-1" strike="noStrike">
              <a:latin typeface="Arial"/>
            </a:endParaRPr>
          </a:p>
          <a:p>
            <a:pPr>
              <a:lnSpc>
                <a:spcPct val="100000"/>
              </a:lnSpc>
              <a:buNone/>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1200" spc="-1" strike="noStrike">
                <a:solidFill>
                  <a:srgbClr val="000000"/>
                </a:solidFill>
                <a:latin typeface="Times New Roman"/>
                <a:ea typeface="DejaVu Sans"/>
              </a:rPr>
              <a:t>Stereo systems</a:t>
            </a:r>
            <a:endParaRPr b="0" lang="en-IN" sz="1200" spc="-1" strike="noStrike">
              <a:latin typeface="Arial"/>
            </a:endParaRPr>
          </a:p>
          <a:p>
            <a:pPr>
              <a:lnSpc>
                <a:spcPct val="100000"/>
              </a:lnSpc>
              <a:buNone/>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1200" spc="-1" strike="noStrike">
                <a:solidFill>
                  <a:srgbClr val="000000"/>
                </a:solidFill>
                <a:latin typeface="Times New Roman"/>
                <a:ea typeface="DejaVu Sans"/>
              </a:rPr>
              <a:t>Teleconferencing systems</a:t>
            </a:r>
            <a:endParaRPr b="0" lang="en-IN" sz="1200" spc="-1" strike="noStrike">
              <a:latin typeface="Arial"/>
            </a:endParaRPr>
          </a:p>
          <a:p>
            <a:pPr>
              <a:lnSpc>
                <a:spcPct val="100000"/>
              </a:lnSpc>
              <a:buNone/>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1200" spc="-1" strike="noStrike">
                <a:solidFill>
                  <a:srgbClr val="000000"/>
                </a:solidFill>
                <a:latin typeface="Times New Roman"/>
                <a:ea typeface="DejaVu Sans"/>
              </a:rPr>
              <a:t>Televisions</a:t>
            </a:r>
            <a:endParaRPr b="0" lang="en-IN" sz="1200" spc="-1" strike="noStrike">
              <a:latin typeface="Arial"/>
            </a:endParaRPr>
          </a:p>
          <a:p>
            <a:pPr>
              <a:lnSpc>
                <a:spcPct val="100000"/>
              </a:lnSpc>
              <a:buNone/>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1200" spc="-1" strike="noStrike">
                <a:solidFill>
                  <a:srgbClr val="000000"/>
                </a:solidFill>
                <a:latin typeface="Times New Roman"/>
                <a:ea typeface="DejaVu Sans"/>
              </a:rPr>
              <a:t>Temperature controllers</a:t>
            </a:r>
            <a:endParaRPr b="0" lang="en-IN" sz="1200" spc="-1" strike="noStrike">
              <a:latin typeface="Arial"/>
            </a:endParaRPr>
          </a:p>
          <a:p>
            <a:pPr>
              <a:lnSpc>
                <a:spcPct val="100000"/>
              </a:lnSpc>
              <a:buNone/>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1200" spc="-1" strike="noStrike">
                <a:solidFill>
                  <a:srgbClr val="000000"/>
                </a:solidFill>
                <a:latin typeface="Times New Roman"/>
                <a:ea typeface="DejaVu Sans"/>
              </a:rPr>
              <a:t>Theft tracking systems</a:t>
            </a:r>
            <a:endParaRPr b="0" lang="en-IN" sz="1200" spc="-1" strike="noStrike">
              <a:latin typeface="Arial"/>
            </a:endParaRPr>
          </a:p>
          <a:p>
            <a:pPr>
              <a:lnSpc>
                <a:spcPct val="100000"/>
              </a:lnSpc>
              <a:buNone/>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1200" spc="-1" strike="noStrike">
                <a:solidFill>
                  <a:srgbClr val="000000"/>
                </a:solidFill>
                <a:latin typeface="Times New Roman"/>
                <a:ea typeface="DejaVu Sans"/>
              </a:rPr>
              <a:t>TV set-top boxes</a:t>
            </a:r>
            <a:endParaRPr b="0" lang="en-IN" sz="1200" spc="-1" strike="noStrike">
              <a:latin typeface="Arial"/>
            </a:endParaRPr>
          </a:p>
          <a:p>
            <a:pPr>
              <a:lnSpc>
                <a:spcPct val="100000"/>
              </a:lnSpc>
              <a:buNone/>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1200" spc="-1" strike="noStrike">
                <a:solidFill>
                  <a:srgbClr val="000000"/>
                </a:solidFill>
                <a:latin typeface="Times New Roman"/>
                <a:ea typeface="DejaVu Sans"/>
              </a:rPr>
              <a:t>VCR’s, DVD players</a:t>
            </a:r>
            <a:endParaRPr b="0" lang="en-IN" sz="1200" spc="-1" strike="noStrike">
              <a:latin typeface="Arial"/>
            </a:endParaRPr>
          </a:p>
          <a:p>
            <a:pPr>
              <a:lnSpc>
                <a:spcPct val="100000"/>
              </a:lnSpc>
              <a:buNone/>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1200" spc="-1" strike="noStrike">
                <a:solidFill>
                  <a:srgbClr val="000000"/>
                </a:solidFill>
                <a:latin typeface="Times New Roman"/>
                <a:ea typeface="DejaVu Sans"/>
              </a:rPr>
              <a:t>Video game consoles</a:t>
            </a:r>
            <a:endParaRPr b="0" lang="en-IN" sz="1200" spc="-1" strike="noStrike">
              <a:latin typeface="Arial"/>
            </a:endParaRPr>
          </a:p>
          <a:p>
            <a:pPr>
              <a:lnSpc>
                <a:spcPct val="100000"/>
              </a:lnSpc>
              <a:buNone/>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1200" spc="-1" strike="noStrike">
                <a:solidFill>
                  <a:srgbClr val="000000"/>
                </a:solidFill>
                <a:latin typeface="Times New Roman"/>
                <a:ea typeface="DejaVu Sans"/>
              </a:rPr>
              <a:t>Video phones</a:t>
            </a:r>
            <a:endParaRPr b="0" lang="en-IN" sz="1200" spc="-1" strike="noStrike">
              <a:latin typeface="Arial"/>
            </a:endParaRPr>
          </a:p>
          <a:p>
            <a:pPr>
              <a:lnSpc>
                <a:spcPct val="100000"/>
              </a:lnSpc>
              <a:buNone/>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1200" spc="-1" strike="noStrike">
                <a:solidFill>
                  <a:srgbClr val="000000"/>
                </a:solidFill>
                <a:latin typeface="Times New Roman"/>
                <a:ea typeface="DejaVu Sans"/>
              </a:rPr>
              <a:t>Washers and dryers</a:t>
            </a:r>
            <a:endParaRPr b="0" lang="en-IN" sz="1200" spc="-1" strike="noStrike">
              <a:latin typeface="Arial"/>
            </a:endParaRPr>
          </a:p>
          <a:p>
            <a:pPr>
              <a:lnSpc>
                <a:spcPct val="100000"/>
              </a:lnSpc>
              <a:buNone/>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endParaRPr b="0" lang="en-IN" sz="1200" spc="-1" strike="noStrike">
              <a:latin typeface="Arial"/>
            </a:endParaRPr>
          </a:p>
        </p:txBody>
      </p:sp>
      <p:graphicFrame>
        <p:nvGraphicFramePr>
          <p:cNvPr id="308" name="Object 39_ 2"/>
          <p:cNvGraphicFramePr/>
          <p:nvPr/>
        </p:nvGraphicFramePr>
        <p:xfrm>
          <a:off x="7570440" y="2009520"/>
          <a:ext cx="821520" cy="344160"/>
        </p:xfrm>
        <a:graphic>
          <a:graphicData uri="http://schemas.openxmlformats.org/presentationml/2006/ole">
            <p:oleObj r:id="rId1" spid="">
              <p:embed/>
              <p:pic>
                <p:nvPicPr>
                  <p:cNvPr id="309" name="Object 39_ 2" descr=""/>
                  <p:cNvPicPr/>
                  <p:nvPr/>
                </p:nvPicPr>
                <p:blipFill>
                  <a:blip r:embed="rId2"/>
                  <a:stretch/>
                </p:blipFill>
                <p:spPr>
                  <a:xfrm>
                    <a:off x="7570440" y="2009520"/>
                    <a:ext cx="821520" cy="344160"/>
                  </a:xfrm>
                  <a:prstGeom prst="rect">
                    <a:avLst/>
                  </a:prstGeom>
                  <a:ln w="0">
                    <a:noFill/>
                  </a:ln>
                </p:spPr>
              </p:pic>
            </p:oleObj>
          </a:graphicData>
        </a:graphic>
      </p:graphicFrame>
      <p:graphicFrame>
        <p:nvGraphicFramePr>
          <p:cNvPr id="310" name="Object 40_ 2"/>
          <p:cNvGraphicFramePr/>
          <p:nvPr/>
        </p:nvGraphicFramePr>
        <p:xfrm>
          <a:off x="6429600" y="3184200"/>
          <a:ext cx="886320" cy="589320"/>
        </p:xfrm>
        <a:graphic>
          <a:graphicData uri="http://schemas.openxmlformats.org/presentationml/2006/ole">
            <p:oleObj r:id="rId3" spid="">
              <p:embed/>
              <p:pic>
                <p:nvPicPr>
                  <p:cNvPr id="311" name="Object 40_ 2" descr=""/>
                  <p:cNvPicPr/>
                  <p:nvPr/>
                </p:nvPicPr>
                <p:blipFill>
                  <a:blip r:embed="rId4"/>
                  <a:stretch/>
                </p:blipFill>
                <p:spPr>
                  <a:xfrm>
                    <a:off x="6429600" y="3184200"/>
                    <a:ext cx="886320" cy="589320"/>
                  </a:xfrm>
                  <a:prstGeom prst="rect">
                    <a:avLst/>
                  </a:prstGeom>
                  <a:ln w="0">
                    <a:noFill/>
                  </a:ln>
                </p:spPr>
              </p:pic>
            </p:oleObj>
          </a:graphicData>
        </a:graphic>
      </p:graphicFrame>
      <p:graphicFrame>
        <p:nvGraphicFramePr>
          <p:cNvPr id="312" name="Object 41_ 2"/>
          <p:cNvGraphicFramePr/>
          <p:nvPr/>
        </p:nvGraphicFramePr>
        <p:xfrm>
          <a:off x="7632000" y="2487240"/>
          <a:ext cx="699120" cy="491040"/>
        </p:xfrm>
        <a:graphic>
          <a:graphicData uri="http://schemas.openxmlformats.org/presentationml/2006/ole">
            <p:oleObj r:id="rId5" spid="">
              <p:embed/>
              <p:pic>
                <p:nvPicPr>
                  <p:cNvPr id="313" name="Object 41_ 2" descr=""/>
                  <p:cNvPicPr/>
                  <p:nvPr/>
                </p:nvPicPr>
                <p:blipFill>
                  <a:blip r:embed="rId6"/>
                  <a:stretch/>
                </p:blipFill>
                <p:spPr>
                  <a:xfrm>
                    <a:off x="7632000" y="2487240"/>
                    <a:ext cx="699120" cy="491040"/>
                  </a:xfrm>
                  <a:prstGeom prst="rect">
                    <a:avLst/>
                  </a:prstGeom>
                  <a:ln w="0">
                    <a:noFill/>
                  </a:ln>
                </p:spPr>
              </p:pic>
            </p:oleObj>
          </a:graphicData>
        </a:graphic>
      </p:graphicFrame>
      <p:graphicFrame>
        <p:nvGraphicFramePr>
          <p:cNvPr id="314" name="Object 42_ 2"/>
          <p:cNvGraphicFramePr/>
          <p:nvPr/>
        </p:nvGraphicFramePr>
        <p:xfrm>
          <a:off x="6548760" y="2487240"/>
          <a:ext cx="650160" cy="491040"/>
        </p:xfrm>
        <a:graphic>
          <a:graphicData uri="http://schemas.openxmlformats.org/presentationml/2006/ole">
            <p:oleObj r:id="rId7" spid="">
              <p:embed/>
              <p:pic>
                <p:nvPicPr>
                  <p:cNvPr id="315" name="Object 42_ 2" descr=""/>
                  <p:cNvPicPr/>
                  <p:nvPr/>
                </p:nvPicPr>
                <p:blipFill>
                  <a:blip r:embed="rId8"/>
                  <a:stretch/>
                </p:blipFill>
                <p:spPr>
                  <a:xfrm>
                    <a:off x="6548760" y="2487240"/>
                    <a:ext cx="650160" cy="491040"/>
                  </a:xfrm>
                  <a:prstGeom prst="rect">
                    <a:avLst/>
                  </a:prstGeom>
                  <a:ln w="0">
                    <a:noFill/>
                  </a:ln>
                </p:spPr>
              </p:pic>
            </p:oleObj>
          </a:graphicData>
        </a:graphic>
      </p:graphicFrame>
      <p:graphicFrame>
        <p:nvGraphicFramePr>
          <p:cNvPr id="316" name="Object 43_ 2"/>
          <p:cNvGraphicFramePr/>
          <p:nvPr/>
        </p:nvGraphicFramePr>
        <p:xfrm>
          <a:off x="4950360" y="3210480"/>
          <a:ext cx="1197720" cy="537120"/>
        </p:xfrm>
        <a:graphic>
          <a:graphicData uri="http://schemas.openxmlformats.org/presentationml/2006/ole">
            <p:oleObj r:id="rId9" spid="">
              <p:embed/>
              <p:pic>
                <p:nvPicPr>
                  <p:cNvPr id="317" name="Object 43_ 2" descr=""/>
                  <p:cNvPicPr/>
                  <p:nvPr/>
                </p:nvPicPr>
                <p:blipFill>
                  <a:blip r:embed="rId10"/>
                  <a:stretch/>
                </p:blipFill>
                <p:spPr>
                  <a:xfrm>
                    <a:off x="4950360" y="3210480"/>
                    <a:ext cx="1197720" cy="537120"/>
                  </a:xfrm>
                  <a:prstGeom prst="rect">
                    <a:avLst/>
                  </a:prstGeom>
                  <a:ln w="0">
                    <a:noFill/>
                  </a:ln>
                </p:spPr>
              </p:pic>
            </p:oleObj>
          </a:graphicData>
        </a:graphic>
      </p:graphicFrame>
      <p:graphicFrame>
        <p:nvGraphicFramePr>
          <p:cNvPr id="318" name="Object 44_ 2"/>
          <p:cNvGraphicFramePr/>
          <p:nvPr/>
        </p:nvGraphicFramePr>
        <p:xfrm>
          <a:off x="6387480" y="2034360"/>
          <a:ext cx="972000" cy="294480"/>
        </p:xfrm>
        <a:graphic>
          <a:graphicData uri="http://schemas.openxmlformats.org/presentationml/2006/ole">
            <p:oleObj r:id="rId11" spid="">
              <p:embed/>
              <p:pic>
                <p:nvPicPr>
                  <p:cNvPr id="319" name="Object 44_ 2" descr=""/>
                  <p:cNvPicPr/>
                  <p:nvPr/>
                </p:nvPicPr>
                <p:blipFill>
                  <a:blip r:embed="rId12"/>
                  <a:stretch/>
                </p:blipFill>
                <p:spPr>
                  <a:xfrm>
                    <a:off x="6387480" y="2034360"/>
                    <a:ext cx="972000" cy="294480"/>
                  </a:xfrm>
                  <a:prstGeom prst="rect">
                    <a:avLst/>
                  </a:prstGeom>
                  <a:ln w="0">
                    <a:noFill/>
                  </a:ln>
                </p:spPr>
              </p:pic>
            </p:oleObj>
          </a:graphicData>
        </a:graphic>
      </p:graphicFrame>
      <p:graphicFrame>
        <p:nvGraphicFramePr>
          <p:cNvPr id="320" name="Object 45_ 2"/>
          <p:cNvGraphicFramePr/>
          <p:nvPr/>
        </p:nvGraphicFramePr>
        <p:xfrm>
          <a:off x="5062680" y="2495160"/>
          <a:ext cx="974160" cy="475560"/>
        </p:xfrm>
        <a:graphic>
          <a:graphicData uri="http://schemas.openxmlformats.org/presentationml/2006/ole">
            <p:oleObj r:id="rId13" spid="">
              <p:embed/>
              <p:pic>
                <p:nvPicPr>
                  <p:cNvPr id="321" name="Object 45_ 2" descr=""/>
                  <p:cNvPicPr/>
                  <p:nvPr/>
                </p:nvPicPr>
                <p:blipFill>
                  <a:blip r:embed="rId14"/>
                  <a:stretch/>
                </p:blipFill>
                <p:spPr>
                  <a:xfrm>
                    <a:off x="5062680" y="2495160"/>
                    <a:ext cx="974160" cy="475560"/>
                  </a:xfrm>
                  <a:prstGeom prst="rect">
                    <a:avLst/>
                  </a:prstGeom>
                  <a:ln w="0">
                    <a:noFill/>
                  </a:ln>
                </p:spPr>
              </p:pic>
            </p:oleObj>
          </a:graphicData>
        </a:graphic>
      </p:graphicFrame>
      <p:graphicFrame>
        <p:nvGraphicFramePr>
          <p:cNvPr id="322" name="Object 46_ 2"/>
          <p:cNvGraphicFramePr/>
          <p:nvPr/>
        </p:nvGraphicFramePr>
        <p:xfrm>
          <a:off x="7584840" y="3110760"/>
          <a:ext cx="791280" cy="736560"/>
        </p:xfrm>
        <a:graphic>
          <a:graphicData uri="http://schemas.openxmlformats.org/presentationml/2006/ole">
            <p:oleObj r:id="rId15" spid="">
              <p:embed/>
              <p:pic>
                <p:nvPicPr>
                  <p:cNvPr id="323" name="Object 46_ 2" descr=""/>
                  <p:cNvPicPr/>
                  <p:nvPr/>
                </p:nvPicPr>
                <p:blipFill>
                  <a:blip r:embed="rId16"/>
                  <a:stretch/>
                </p:blipFill>
                <p:spPr>
                  <a:xfrm>
                    <a:off x="7584840" y="3110760"/>
                    <a:ext cx="791280" cy="736560"/>
                  </a:xfrm>
                  <a:prstGeom prst="rect">
                    <a:avLst/>
                  </a:prstGeom>
                  <a:ln w="0">
                    <a:noFill/>
                  </a:ln>
                </p:spPr>
              </p:pic>
            </p:oleObj>
          </a:graphicData>
        </a:graphic>
      </p:graphicFrame>
      <p:graphicFrame>
        <p:nvGraphicFramePr>
          <p:cNvPr id="324" name="Object 47_ 2"/>
          <p:cNvGraphicFramePr/>
          <p:nvPr/>
        </p:nvGraphicFramePr>
        <p:xfrm>
          <a:off x="5040000" y="1953000"/>
          <a:ext cx="964800" cy="311040"/>
        </p:xfrm>
        <a:graphic>
          <a:graphicData uri="http://schemas.openxmlformats.org/presentationml/2006/ole">
            <p:oleObj progId="Word.Document.12" r:id="rId17" spid="">
              <p:embed/>
              <p:pic>
                <p:nvPicPr>
                  <p:cNvPr id="325" name="Object 47_ 2" descr=""/>
                  <p:cNvPicPr/>
                  <p:nvPr/>
                </p:nvPicPr>
                <p:blipFill>
                  <a:blip r:embed="rId18"/>
                  <a:stretch/>
                </p:blipFill>
                <p:spPr>
                  <a:xfrm>
                    <a:off x="5040000" y="1953000"/>
                    <a:ext cx="964800" cy="311040"/>
                  </a:xfrm>
                  <a:prstGeom prst="rect">
                    <a:avLst/>
                  </a:prstGeom>
                  <a:ln w="0">
                    <a:noFill/>
                  </a:ln>
                </p:spPr>
              </p:pic>
            </p:oleObj>
          </a:graphicData>
        </a:graphic>
      </p:graphicFrame>
      <p:graphicFrame>
        <p:nvGraphicFramePr>
          <p:cNvPr id="326" name="Object 48_ 2"/>
          <p:cNvGraphicFramePr/>
          <p:nvPr/>
        </p:nvGraphicFramePr>
        <p:xfrm>
          <a:off x="5208120" y="1323000"/>
          <a:ext cx="637920" cy="312840"/>
        </p:xfrm>
        <a:graphic>
          <a:graphicData uri="http://schemas.openxmlformats.org/presentationml/2006/ole">
            <p:oleObj progId="Word.Document.12" r:id="rId19" spid="">
              <p:embed/>
              <p:pic>
                <p:nvPicPr>
                  <p:cNvPr id="327" name="Object 48_ 2" descr=""/>
                  <p:cNvPicPr/>
                  <p:nvPr/>
                </p:nvPicPr>
                <p:blipFill>
                  <a:blip r:embed="rId20"/>
                  <a:stretch/>
                </p:blipFill>
                <p:spPr>
                  <a:xfrm>
                    <a:off x="5208120" y="1323000"/>
                    <a:ext cx="637920" cy="312840"/>
                  </a:xfrm>
                  <a:prstGeom prst="rect">
                    <a:avLst/>
                  </a:prstGeom>
                  <a:ln w="0">
                    <a:noFill/>
                  </a:ln>
                </p:spPr>
              </p:pic>
            </p:oleObj>
          </a:graphicData>
        </a:graphic>
      </p:graphicFrame>
      <p:graphicFrame>
        <p:nvGraphicFramePr>
          <p:cNvPr id="328" name="Object 49_ 2"/>
          <p:cNvGraphicFramePr/>
          <p:nvPr/>
        </p:nvGraphicFramePr>
        <p:xfrm>
          <a:off x="6468120" y="1323000"/>
          <a:ext cx="814320" cy="287640"/>
        </p:xfrm>
        <a:graphic>
          <a:graphicData uri="http://schemas.openxmlformats.org/presentationml/2006/ole">
            <p:oleObj progId="Word.Document.12" r:id="rId21" spid="">
              <p:embed/>
              <p:pic>
                <p:nvPicPr>
                  <p:cNvPr id="329" name="Object 49_ 2" descr=""/>
                  <p:cNvPicPr/>
                  <p:nvPr/>
                </p:nvPicPr>
                <p:blipFill>
                  <a:blip r:embed="rId22"/>
                  <a:stretch/>
                </p:blipFill>
                <p:spPr>
                  <a:xfrm>
                    <a:off x="6468120" y="1323000"/>
                    <a:ext cx="814320" cy="287640"/>
                  </a:xfrm>
                  <a:prstGeom prst="rect">
                    <a:avLst/>
                  </a:prstGeom>
                  <a:ln w="0">
                    <a:noFill/>
                  </a:ln>
                </p:spPr>
              </p:pic>
            </p:oleObj>
          </a:graphicData>
        </a:graphic>
      </p:graphicFrame>
      <p:graphicFrame>
        <p:nvGraphicFramePr>
          <p:cNvPr id="330" name="Object 50_ 2"/>
          <p:cNvGraphicFramePr/>
          <p:nvPr/>
        </p:nvGraphicFramePr>
        <p:xfrm>
          <a:off x="7644240" y="1323000"/>
          <a:ext cx="577800" cy="371520"/>
        </p:xfrm>
        <a:graphic>
          <a:graphicData uri="http://schemas.openxmlformats.org/presentationml/2006/ole">
            <p:oleObj progId="Word.Document.12" r:id="rId23" spid="">
              <p:embed/>
              <p:pic>
                <p:nvPicPr>
                  <p:cNvPr id="331" name="Object 50_ 2" descr=""/>
                  <p:cNvPicPr/>
                  <p:nvPr/>
                </p:nvPicPr>
                <p:blipFill>
                  <a:blip r:embed="rId24"/>
                  <a:stretch/>
                </p:blipFill>
                <p:spPr>
                  <a:xfrm>
                    <a:off x="7644240" y="1323000"/>
                    <a:ext cx="577800" cy="371520"/>
                  </a:xfrm>
                  <a:prstGeom prst="rect">
                    <a:avLst/>
                  </a:prstGeom>
                  <a:ln w="0">
                    <a:noFill/>
                  </a:ln>
                </p:spPr>
              </p:pic>
            </p:oleObj>
          </a:graphicData>
        </a:graphic>
      </p:graphicFrame>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2" name=""/>
          <p:cNvSpPr/>
          <p:nvPr/>
        </p:nvSpPr>
        <p:spPr>
          <a:xfrm>
            <a:off x="3672000" y="270000"/>
            <a:ext cx="4463280" cy="7628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1" lang="en-IN" sz="1600" spc="-1" strike="noStrike">
                <a:solidFill>
                  <a:srgbClr val="000000"/>
                </a:solidFill>
                <a:latin typeface="Arial"/>
                <a:ea typeface="DejaVu Sans"/>
              </a:rPr>
              <a:t>Types of Embedded Systems</a:t>
            </a:r>
            <a:endParaRPr b="0" lang="en-IN" sz="1600" spc="-1" strike="noStrike">
              <a:latin typeface="Arial"/>
            </a:endParaRPr>
          </a:p>
          <a:p>
            <a:pPr>
              <a:lnSpc>
                <a:spcPct val="100000"/>
              </a:lnSpc>
              <a:buNone/>
            </a:pPr>
            <a:endParaRPr b="0" lang="en-IN" sz="1200" spc="-1" strike="noStrike">
              <a:latin typeface="Arial"/>
            </a:endParaRPr>
          </a:p>
        </p:txBody>
      </p:sp>
      <p:sp>
        <p:nvSpPr>
          <p:cNvPr id="333" name=""/>
          <p:cNvSpPr/>
          <p:nvPr/>
        </p:nvSpPr>
        <p:spPr>
          <a:xfrm>
            <a:off x="323280" y="890280"/>
            <a:ext cx="9612360" cy="336600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IN" sz="1200" spc="-1" strike="noStrike">
                <a:solidFill>
                  <a:srgbClr val="000000"/>
                </a:solidFill>
                <a:latin typeface="Arial"/>
                <a:ea typeface="DejaVu Sans"/>
              </a:rPr>
              <a:t>They can also be categorized by performance requirements:</a:t>
            </a:r>
            <a:endParaRPr b="0" lang="en-IN" sz="1200" spc="-1" strike="noStrike">
              <a:latin typeface="Arial"/>
            </a:endParaRPr>
          </a:p>
          <a:p>
            <a:pPr>
              <a:lnSpc>
                <a:spcPct val="100000"/>
              </a:lnSpc>
              <a:buNone/>
            </a:pPr>
            <a:r>
              <a:rPr b="0" lang="en-IN" sz="1200" spc="-1" strike="noStrike">
                <a:solidFill>
                  <a:srgbClr val="000000"/>
                </a:solidFill>
                <a:latin typeface="Arial"/>
                <a:ea typeface="DejaVu Sans"/>
              </a:rPr>
              <a:t>Small-scale embedded systems.</a:t>
            </a:r>
            <a:endParaRPr b="0" lang="en-IN" sz="1200" spc="-1" strike="noStrike">
              <a:latin typeface="Arial"/>
            </a:endParaRPr>
          </a:p>
          <a:p>
            <a:pPr>
              <a:lnSpc>
                <a:spcPct val="100000"/>
              </a:lnSpc>
              <a:buNone/>
            </a:pPr>
            <a:r>
              <a:rPr b="0" lang="en-IN" sz="1200" spc="-1" strike="noStrike">
                <a:solidFill>
                  <a:srgbClr val="000000"/>
                </a:solidFill>
                <a:latin typeface="Arial"/>
                <a:ea typeface="DejaVu Sans"/>
              </a:rPr>
              <a:t>	</a:t>
            </a:r>
            <a:r>
              <a:rPr b="0" lang="en-IN" sz="1200" spc="-1" strike="noStrike">
                <a:solidFill>
                  <a:srgbClr val="000000"/>
                </a:solidFill>
                <a:latin typeface="Arial"/>
                <a:ea typeface="DejaVu Sans"/>
              </a:rPr>
              <a:t>	</a:t>
            </a:r>
            <a:r>
              <a:rPr b="0" lang="en-IN" sz="1200" spc="-1" strike="noStrike">
                <a:solidFill>
                  <a:srgbClr val="000000"/>
                </a:solidFill>
                <a:latin typeface="Arial"/>
                <a:ea typeface="DejaVu Sans"/>
              </a:rPr>
              <a:t> </a:t>
            </a:r>
            <a:r>
              <a:rPr b="0" lang="en-IN" sz="1200" spc="-1" strike="noStrike">
                <a:solidFill>
                  <a:srgbClr val="000000"/>
                </a:solidFill>
                <a:latin typeface="Arial"/>
                <a:ea typeface="DejaVu Sans"/>
              </a:rPr>
              <a:t>These systems typically use up to an 8-bit microcontroller.</a:t>
            </a:r>
            <a:endParaRPr b="0" lang="en-IN" sz="1200" spc="-1" strike="noStrike">
              <a:latin typeface="Arial"/>
            </a:endParaRPr>
          </a:p>
          <a:p>
            <a:pPr>
              <a:lnSpc>
                <a:spcPct val="100000"/>
              </a:lnSpc>
              <a:buNone/>
            </a:pPr>
            <a:r>
              <a:rPr b="0" lang="en-IN" sz="1200" spc="-1" strike="noStrike">
                <a:solidFill>
                  <a:srgbClr val="000000"/>
                </a:solidFill>
                <a:latin typeface="Arial"/>
                <a:ea typeface="DejaVu Sans"/>
              </a:rPr>
              <a:t>Medium-scale embedded systems.</a:t>
            </a:r>
            <a:endParaRPr b="0" lang="en-IN" sz="1200" spc="-1" strike="noStrike">
              <a:latin typeface="Arial"/>
            </a:endParaRPr>
          </a:p>
          <a:p>
            <a:pPr>
              <a:lnSpc>
                <a:spcPct val="100000"/>
              </a:lnSpc>
              <a:buNone/>
            </a:pPr>
            <a:r>
              <a:rPr b="0" lang="en-IN" sz="1200" spc="-1" strike="noStrike">
                <a:solidFill>
                  <a:srgbClr val="000000"/>
                </a:solidFill>
                <a:latin typeface="Arial"/>
                <a:ea typeface="DejaVu Sans"/>
              </a:rPr>
              <a:t>These systems use a 16-bit or 32-bit microcontroller. They can use one or multiple units depending on the complexity of the system.</a:t>
            </a:r>
            <a:endParaRPr b="0" lang="en-IN" sz="1200" spc="-1" strike="noStrike">
              <a:latin typeface="Arial"/>
            </a:endParaRPr>
          </a:p>
          <a:p>
            <a:pPr>
              <a:lnSpc>
                <a:spcPct val="100000"/>
              </a:lnSpc>
              <a:buNone/>
            </a:pPr>
            <a:r>
              <a:rPr b="0" lang="en-IN" sz="1200" spc="-1" strike="noStrike">
                <a:solidFill>
                  <a:srgbClr val="000000"/>
                </a:solidFill>
                <a:latin typeface="Arial"/>
                <a:ea typeface="DejaVu Sans"/>
              </a:rPr>
              <a:t>Sophisticated-scale embedded systems.</a:t>
            </a:r>
            <a:endParaRPr b="0" lang="en-IN" sz="1200" spc="-1" strike="noStrike">
              <a:latin typeface="Arial"/>
            </a:endParaRPr>
          </a:p>
          <a:p>
            <a:pPr>
              <a:lnSpc>
                <a:spcPct val="100000"/>
              </a:lnSpc>
              <a:buNone/>
            </a:pPr>
            <a:r>
              <a:rPr b="0" lang="en-IN" sz="1200" spc="-1" strike="noStrike">
                <a:solidFill>
                  <a:srgbClr val="000000"/>
                </a:solidFill>
                <a:latin typeface="Arial"/>
                <a:ea typeface="DejaVu Sans"/>
              </a:rPr>
              <a:t>These systems may use complex software and hardware components.</a:t>
            </a:r>
            <a:endParaRPr b="0" lang="en-IN" sz="1200" spc="-1" strike="noStrike">
              <a:latin typeface="Arial"/>
            </a:endParaRPr>
          </a:p>
          <a:p>
            <a:pPr>
              <a:lnSpc>
                <a:spcPct val="100000"/>
              </a:lnSpc>
              <a:buNone/>
            </a:pPr>
            <a:endParaRPr b="0" lang="en-IN" sz="1000" spc="-1" strike="noStrike">
              <a:latin typeface="Arial"/>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4" name="PlaceHolder 1"/>
          <p:cNvSpPr>
            <a:spLocks noGrp="1"/>
          </p:cNvSpPr>
          <p:nvPr>
            <p:ph type="title"/>
          </p:nvPr>
        </p:nvSpPr>
        <p:spPr>
          <a:xfrm>
            <a:off x="419760" y="125280"/>
            <a:ext cx="9239760" cy="943920"/>
          </a:xfrm>
          <a:prstGeom prst="rect">
            <a:avLst/>
          </a:prstGeom>
          <a:noFill/>
          <a:ln w="0">
            <a:noFill/>
          </a:ln>
        </p:spPr>
        <p:txBody>
          <a:bodyPr lIns="0" rIns="0" tIns="46080" bIns="46080" anchor="ctr">
            <a:noAutofit/>
          </a:bodyPr>
          <a:p>
            <a:pPr algn="ctr">
              <a:lnSpc>
                <a:spcPct val="100000"/>
              </a:lnSpc>
              <a:buNone/>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4400" spc="-1" strike="noStrike">
                <a:latin typeface="Arial"/>
              </a:rPr>
              <a:t>Classifications of Embedded systems</a:t>
            </a:r>
            <a:endParaRPr b="0" lang="en-IN" sz="4400" spc="-1" strike="noStrike">
              <a:latin typeface="Arial"/>
            </a:endParaRPr>
          </a:p>
        </p:txBody>
      </p:sp>
      <p:sp>
        <p:nvSpPr>
          <p:cNvPr id="335" name="PlaceHolder 2"/>
          <p:cNvSpPr>
            <a:spLocks noGrp="1"/>
          </p:cNvSpPr>
          <p:nvPr>
            <p:ph/>
          </p:nvPr>
        </p:nvSpPr>
        <p:spPr>
          <a:xfrm>
            <a:off x="335880" y="819000"/>
            <a:ext cx="9239760" cy="3716640"/>
          </a:xfrm>
          <a:prstGeom prst="rect">
            <a:avLst/>
          </a:prstGeom>
          <a:noFill/>
          <a:ln w="0">
            <a:noFill/>
          </a:ln>
        </p:spPr>
        <p:txBody>
          <a:bodyPr lIns="92160" rIns="92160" tIns="46080" bIns="46080" anchor="t">
            <a:normAutofit fontScale="92000"/>
          </a:bodyPr>
          <a:p>
            <a:pPr>
              <a:lnSpc>
                <a:spcPct val="100000"/>
              </a:lnSpc>
              <a:spcBef>
                <a:spcPts val="499"/>
              </a:spcBef>
              <a:buNone/>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2000" spc="-1" strike="noStrike">
                <a:latin typeface="Arial"/>
              </a:rPr>
              <a:t>Small Scale embedded system</a:t>
            </a:r>
            <a:endParaRPr b="0" lang="en-IN" sz="2000" spc="-1" strike="noStrike">
              <a:latin typeface="Arial"/>
            </a:endParaRPr>
          </a:p>
          <a:p>
            <a:pPr>
              <a:lnSpc>
                <a:spcPct val="100000"/>
              </a:lnSpc>
              <a:spcBef>
                <a:spcPts val="499"/>
              </a:spcBef>
              <a:buNone/>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2000" spc="-1" strike="noStrike">
                <a:latin typeface="Arial"/>
              </a:rPr>
              <a:t>– </a:t>
            </a:r>
            <a:r>
              <a:rPr b="0" lang="en-US" sz="2000" spc="-1" strike="noStrike">
                <a:latin typeface="Arial"/>
              </a:rPr>
              <a:t>Use single 8 bit or 16 bit micro controller</a:t>
            </a:r>
            <a:endParaRPr b="0" lang="en-IN" sz="2000" spc="-1" strike="noStrike">
              <a:latin typeface="Arial"/>
            </a:endParaRPr>
          </a:p>
          <a:p>
            <a:pPr>
              <a:lnSpc>
                <a:spcPct val="100000"/>
              </a:lnSpc>
              <a:spcBef>
                <a:spcPts val="499"/>
              </a:spcBef>
              <a:buNone/>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2000" spc="-1" strike="noStrike">
                <a:latin typeface="Arial"/>
              </a:rPr>
              <a:t>– </a:t>
            </a:r>
            <a:r>
              <a:rPr b="0" lang="en-US" sz="2000" spc="-1" strike="noStrike">
                <a:latin typeface="Arial"/>
              </a:rPr>
              <a:t>Little hardware and software complexity</a:t>
            </a:r>
            <a:endParaRPr b="0" lang="en-IN" sz="2000" spc="-1" strike="noStrike">
              <a:latin typeface="Arial"/>
            </a:endParaRPr>
          </a:p>
          <a:p>
            <a:pPr>
              <a:lnSpc>
                <a:spcPct val="100000"/>
              </a:lnSpc>
              <a:spcBef>
                <a:spcPts val="499"/>
              </a:spcBef>
              <a:buNone/>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2000" spc="-1" strike="noStrike">
                <a:latin typeface="Arial"/>
              </a:rPr>
              <a:t>– </a:t>
            </a:r>
            <a:r>
              <a:rPr b="0" lang="en-US" sz="2000" spc="-1" strike="noStrike">
                <a:latin typeface="Arial"/>
              </a:rPr>
              <a:t>Embedded software IDE is specific to processor</a:t>
            </a:r>
            <a:endParaRPr b="0" lang="en-IN" sz="2000" spc="-1" strike="noStrike">
              <a:latin typeface="Arial"/>
            </a:endParaRPr>
          </a:p>
          <a:p>
            <a:pPr>
              <a:lnSpc>
                <a:spcPct val="100000"/>
              </a:lnSpc>
              <a:spcBef>
                <a:spcPts val="499"/>
              </a:spcBef>
              <a:buNone/>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2000" spc="-1" strike="noStrike">
                <a:latin typeface="Arial"/>
              </a:rPr>
              <a:t>– </a:t>
            </a:r>
            <a:r>
              <a:rPr b="0" lang="en-US" sz="2000" spc="-1" strike="noStrike">
                <a:latin typeface="Arial"/>
              </a:rPr>
              <a:t>Software has to fit in given memory</a:t>
            </a:r>
            <a:endParaRPr b="0" lang="en-IN" sz="2000" spc="-1" strike="noStrike">
              <a:latin typeface="Arial"/>
            </a:endParaRPr>
          </a:p>
          <a:p>
            <a:pPr>
              <a:lnSpc>
                <a:spcPct val="100000"/>
              </a:lnSpc>
              <a:spcBef>
                <a:spcPts val="499"/>
              </a:spcBef>
              <a:buNone/>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2000" spc="-1" strike="noStrike">
                <a:latin typeface="Arial"/>
              </a:rPr>
              <a:t>– </a:t>
            </a:r>
            <a:r>
              <a:rPr b="0" lang="en-US" sz="2000" spc="-1" strike="noStrike">
                <a:latin typeface="Arial"/>
              </a:rPr>
              <a:t>Power consumption is limited</a:t>
            </a:r>
            <a:endParaRPr b="0" lang="en-IN" sz="2000" spc="-1" strike="noStrike">
              <a:latin typeface="Arial"/>
            </a:endParaRPr>
          </a:p>
          <a:p>
            <a:pPr>
              <a:lnSpc>
                <a:spcPct val="100000"/>
              </a:lnSpc>
              <a:spcBef>
                <a:spcPts val="499"/>
              </a:spcBef>
              <a:buNone/>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2000" spc="-1" strike="noStrike">
                <a:latin typeface="Arial"/>
              </a:rPr>
              <a:t>Programming tools:</a:t>
            </a:r>
            <a:endParaRPr b="0" lang="en-IN" sz="2000" spc="-1" strike="noStrike">
              <a:latin typeface="Arial"/>
            </a:endParaRPr>
          </a:p>
          <a:p>
            <a:pPr>
              <a:lnSpc>
                <a:spcPct val="100000"/>
              </a:lnSpc>
              <a:spcBef>
                <a:spcPts val="499"/>
              </a:spcBef>
              <a:buNone/>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2000" spc="-1" strike="noStrike">
                <a:latin typeface="Arial"/>
              </a:rPr>
              <a:t>Editor, Assembler, Cross compiler</a:t>
            </a:r>
            <a:endParaRPr b="0" lang="en-IN" sz="2000" spc="-1" strike="noStrike">
              <a:latin typeface="Arial"/>
            </a:endParaRPr>
          </a:p>
          <a:p>
            <a:pPr>
              <a:lnSpc>
                <a:spcPct val="100000"/>
              </a:lnSpc>
              <a:spcBef>
                <a:spcPts val="499"/>
              </a:spcBef>
              <a:buNone/>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2000" spc="-1" strike="noStrike">
                <a:latin typeface="Arial"/>
              </a:rPr>
              <a:t>Commonly used Micro controllers used:</a:t>
            </a:r>
            <a:endParaRPr b="0" lang="en-IN" sz="2000" spc="-1" strike="noStrike">
              <a:latin typeface="Arial"/>
            </a:endParaRPr>
          </a:p>
          <a:p>
            <a:pPr>
              <a:lnSpc>
                <a:spcPct val="100000"/>
              </a:lnSpc>
              <a:spcBef>
                <a:spcPts val="499"/>
              </a:spcBef>
              <a:buNone/>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2000" spc="-1" strike="noStrike">
                <a:latin typeface="Arial"/>
              </a:rPr>
              <a:t>8051, PIC16F8X Family</a:t>
            </a:r>
            <a:endParaRPr b="0" lang="en-IN" sz="2000" spc="-1" strike="noStrike">
              <a:latin typeface="Arial"/>
            </a:endParaRPr>
          </a:p>
          <a:p>
            <a:pPr>
              <a:lnSpc>
                <a:spcPct val="100000"/>
              </a:lnSpc>
              <a:buNone/>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2000" spc="-1" strike="noStrike" u="sng">
                <a:solidFill>
                  <a:srgbClr val="0000ff"/>
                </a:solidFill>
                <a:uFillTx/>
                <a:latin typeface="Arial"/>
                <a:hlinkClick r:id="rId1"/>
              </a:rPr>
              <a:t>https://en.wikipedia.org/wiki/Intel_8051</a:t>
            </a:r>
            <a:r>
              <a:rPr b="0" lang="en-US" sz="2000" spc="-1" strike="noStrike">
                <a:latin typeface="Arial"/>
              </a:rPr>
              <a:t>#</a:t>
            </a:r>
            <a:endParaRPr b="0" lang="en-IN" sz="2000" spc="-1" strike="noStrike">
              <a:latin typeface="Arial"/>
            </a:endParaRPr>
          </a:p>
          <a:p>
            <a:pPr>
              <a:lnSpc>
                <a:spcPct val="100000"/>
              </a:lnSpc>
              <a:buNone/>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endParaRPr b="0" lang="en-IN" sz="2000" spc="-1" strike="noStrike">
              <a:latin typeface="Arial"/>
            </a:endParaRPr>
          </a:p>
        </p:txBody>
      </p:sp>
      <p:sp>
        <p:nvSpPr>
          <p:cNvPr id="336" name="Slide Number Placeholder 3_2"/>
          <p:cNvSpPr/>
          <p:nvPr/>
        </p:nvSpPr>
        <p:spPr>
          <a:xfrm>
            <a:off x="8820000" y="5166360"/>
            <a:ext cx="1006920" cy="376920"/>
          </a:xfrm>
          <a:custGeom>
            <a:avLst/>
            <a:gdLst/>
            <a:ahLst/>
            <a:rect l="l" t="t" r="r" b="b"/>
            <a:pathLst>
              <a:path w="21600" h="21600">
                <a:moveTo>
                  <a:pt x="0" y="0"/>
                </a:moveTo>
                <a:lnTo>
                  <a:pt x="21600" y="0"/>
                </a:lnTo>
                <a:lnTo>
                  <a:pt x="21600" y="21600"/>
                </a:lnTo>
                <a:lnTo>
                  <a:pt x="0" y="21600"/>
                </a:lnTo>
                <a:lnTo>
                  <a:pt x="0" y="0"/>
                </a:lnTo>
                <a:close/>
              </a:path>
            </a:pathLst>
          </a:custGeom>
          <a:noFill/>
          <a:ln w="0">
            <a:noFill/>
          </a:ln>
        </p:spPr>
        <p:style>
          <a:lnRef idx="0"/>
          <a:fillRef idx="0"/>
          <a:effectRef idx="0"/>
          <a:fontRef idx="minor"/>
        </p:style>
        <p:txBody>
          <a:bodyPr lIns="90000" rIns="90000" tIns="46800" bIns="46800" anchor="t">
            <a:normAutofit/>
          </a:bodyPr>
          <a:p>
            <a:pPr algn="r">
              <a:lnSpc>
                <a:spcPct val="100000"/>
              </a:lnSpc>
              <a:spcBef>
                <a:spcPts val="873"/>
              </a:spcBef>
              <a:buNone/>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fld id="{2A548DB5-98BA-4427-A234-EBA6E119392B}" type="slidenum">
              <a:rPr b="0" lang="en-US" sz="1400" spc="-1" strike="noStrike">
                <a:solidFill>
                  <a:srgbClr val="000000"/>
                </a:solidFill>
                <a:latin typeface="Arial"/>
                <a:ea typeface="DejaVu Sans"/>
              </a:rPr>
              <a:t>&lt;number&gt;</a:t>
            </a:fld>
            <a:endParaRPr b="0" lang="en-IN" sz="1400" spc="-1" strike="noStrike">
              <a:latin typeface="Arial"/>
            </a:endParaRPr>
          </a:p>
        </p:txBody>
      </p:sp>
      <p:pic>
        <p:nvPicPr>
          <p:cNvPr id="337" name="" descr=""/>
          <p:cNvPicPr/>
          <p:nvPr/>
        </p:nvPicPr>
        <p:blipFill>
          <a:blip r:embed="rId2"/>
          <a:stretch/>
        </p:blipFill>
        <p:spPr>
          <a:xfrm>
            <a:off x="6009480" y="972000"/>
            <a:ext cx="3782160" cy="1752480"/>
          </a:xfrm>
          <a:prstGeom prst="rect">
            <a:avLst/>
          </a:prstGeom>
          <a:ln w="0">
            <a:noFill/>
          </a:ln>
        </p:spPr>
      </p:pic>
      <p:pic>
        <p:nvPicPr>
          <p:cNvPr id="338" name="" descr=""/>
          <p:cNvPicPr/>
          <p:nvPr/>
        </p:nvPicPr>
        <p:blipFill>
          <a:blip r:embed="rId3"/>
          <a:stretch/>
        </p:blipFill>
        <p:spPr>
          <a:xfrm>
            <a:off x="5952960" y="3186360"/>
            <a:ext cx="3189960" cy="1635480"/>
          </a:xfrm>
          <a:prstGeom prst="rect">
            <a:avLst/>
          </a:prstGeom>
          <a:ln w="0">
            <a:noFill/>
          </a:ln>
        </p:spPr>
      </p:pic>
      <p:pic>
        <p:nvPicPr>
          <p:cNvPr id="339" name="" descr=""/>
          <p:cNvPicPr/>
          <p:nvPr/>
        </p:nvPicPr>
        <p:blipFill>
          <a:blip r:embed="rId4"/>
          <a:stretch/>
        </p:blipFill>
        <p:spPr>
          <a:xfrm>
            <a:off x="2736000" y="4813200"/>
            <a:ext cx="2791080" cy="801720"/>
          </a:xfrm>
          <a:prstGeom prst="rect">
            <a:avLst/>
          </a:prstGeom>
          <a:ln w="0">
            <a:noFill/>
          </a:ln>
        </p:spPr>
      </p:pic>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0" name="PlaceHolder 1"/>
          <p:cNvSpPr>
            <a:spLocks noGrp="1"/>
          </p:cNvSpPr>
          <p:nvPr>
            <p:ph/>
          </p:nvPr>
        </p:nvSpPr>
        <p:spPr>
          <a:xfrm>
            <a:off x="72000" y="116640"/>
            <a:ext cx="9239760" cy="3716640"/>
          </a:xfrm>
          <a:prstGeom prst="rect">
            <a:avLst/>
          </a:prstGeom>
          <a:noFill/>
          <a:ln w="0">
            <a:noFill/>
          </a:ln>
        </p:spPr>
        <p:txBody>
          <a:bodyPr lIns="92160" rIns="92160" tIns="46080" bIns="46080" anchor="t">
            <a:normAutofit/>
          </a:bodyPr>
          <a:p>
            <a:pPr>
              <a:lnSpc>
                <a:spcPct val="100000"/>
              </a:lnSpc>
              <a:spcBef>
                <a:spcPts val="499"/>
              </a:spcBef>
              <a:buNone/>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1600" spc="-1" strike="noStrike">
                <a:latin typeface="Arial"/>
              </a:rPr>
              <a:t>Medium scale embedded system</a:t>
            </a:r>
            <a:endParaRPr b="0" lang="en-IN" sz="1600" spc="-1" strike="noStrike">
              <a:latin typeface="Arial"/>
            </a:endParaRPr>
          </a:p>
          <a:p>
            <a:pPr>
              <a:lnSpc>
                <a:spcPct val="100000"/>
              </a:lnSpc>
              <a:spcBef>
                <a:spcPts val="499"/>
              </a:spcBef>
              <a:buNone/>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1600" spc="-1" strike="noStrike">
                <a:latin typeface="Arial"/>
              </a:rPr>
              <a:t>– </a:t>
            </a:r>
            <a:r>
              <a:rPr b="0" lang="en-US" sz="1600" spc="-1" strike="noStrike">
                <a:latin typeface="Arial"/>
              </a:rPr>
              <a:t>Single or few 16 bit, 32 bit microprocessor</a:t>
            </a:r>
            <a:endParaRPr b="0" lang="en-IN" sz="1600" spc="-1" strike="noStrike">
              <a:latin typeface="Arial"/>
            </a:endParaRPr>
          </a:p>
          <a:p>
            <a:pPr>
              <a:lnSpc>
                <a:spcPct val="100000"/>
              </a:lnSpc>
              <a:spcBef>
                <a:spcPts val="499"/>
              </a:spcBef>
              <a:buNone/>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1600" spc="-1" strike="noStrike">
                <a:latin typeface="Arial"/>
              </a:rPr>
              <a:t>– </a:t>
            </a:r>
            <a:r>
              <a:rPr b="0" lang="en-US" sz="1600" spc="-1" strike="noStrike">
                <a:latin typeface="Arial"/>
              </a:rPr>
              <a:t>DSP or ARM is used</a:t>
            </a:r>
            <a:endParaRPr b="0" lang="en-IN" sz="1600" spc="-1" strike="noStrike">
              <a:latin typeface="Arial"/>
            </a:endParaRPr>
          </a:p>
          <a:p>
            <a:pPr>
              <a:lnSpc>
                <a:spcPct val="100000"/>
              </a:lnSpc>
              <a:spcBef>
                <a:spcPts val="499"/>
              </a:spcBef>
              <a:buNone/>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1600" spc="-1" strike="noStrike">
                <a:latin typeface="Arial"/>
              </a:rPr>
              <a:t>– </a:t>
            </a:r>
            <a:r>
              <a:rPr b="0" lang="en-US" sz="1600" spc="-1" strike="noStrike">
                <a:latin typeface="Arial"/>
              </a:rPr>
              <a:t>Both hardware and software complexities</a:t>
            </a:r>
            <a:endParaRPr b="0" lang="en-IN" sz="1600" spc="-1" strike="noStrike">
              <a:latin typeface="Arial"/>
            </a:endParaRPr>
          </a:p>
          <a:p>
            <a:pPr>
              <a:lnSpc>
                <a:spcPct val="100000"/>
              </a:lnSpc>
              <a:spcBef>
                <a:spcPts val="499"/>
              </a:spcBef>
              <a:buNone/>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1600" spc="-1" strike="noStrike">
                <a:latin typeface="Arial"/>
              </a:rPr>
              <a:t>– </a:t>
            </a:r>
            <a:r>
              <a:rPr b="0" lang="en-US" sz="1600" spc="-1" strike="noStrike">
                <a:latin typeface="Arial"/>
              </a:rPr>
              <a:t>C,C++, Visual C++, Java is popular for programming, RTOS, and Source code , engineering tool, Simulator,  Debugger and Integrated Development Environment (IDE). </a:t>
            </a:r>
            <a:endParaRPr b="0" lang="en-IN" sz="1600" spc="-1" strike="noStrike">
              <a:latin typeface="Arial"/>
            </a:endParaRPr>
          </a:p>
          <a:p>
            <a:pPr>
              <a:lnSpc>
                <a:spcPct val="100000"/>
              </a:lnSpc>
              <a:spcBef>
                <a:spcPts val="499"/>
              </a:spcBef>
              <a:buNone/>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1600" spc="-1" strike="noStrike">
                <a:latin typeface="Arial"/>
              </a:rPr>
              <a:t>- Software tools provide the solutions to the hardware complexities.</a:t>
            </a:r>
            <a:endParaRPr b="0" lang="en-IN" sz="1600" spc="-1" strike="noStrike">
              <a:latin typeface="Arial"/>
            </a:endParaRPr>
          </a:p>
          <a:p>
            <a:pPr>
              <a:lnSpc>
                <a:spcPct val="100000"/>
              </a:lnSpc>
              <a:spcBef>
                <a:spcPts val="499"/>
              </a:spcBef>
              <a:buNone/>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endParaRPr b="0" lang="en-IN" sz="1600" spc="-1" strike="noStrike">
              <a:latin typeface="Arial"/>
            </a:endParaRPr>
          </a:p>
        </p:txBody>
      </p:sp>
      <p:sp>
        <p:nvSpPr>
          <p:cNvPr id="341" name="Slide Number Placeholder 3_3"/>
          <p:cNvSpPr/>
          <p:nvPr/>
        </p:nvSpPr>
        <p:spPr>
          <a:xfrm>
            <a:off x="8820000" y="5166360"/>
            <a:ext cx="1006920" cy="376920"/>
          </a:xfrm>
          <a:custGeom>
            <a:avLst/>
            <a:gdLst/>
            <a:ahLst/>
            <a:rect l="l" t="t" r="r" b="b"/>
            <a:pathLst>
              <a:path w="21600" h="21600">
                <a:moveTo>
                  <a:pt x="0" y="0"/>
                </a:moveTo>
                <a:lnTo>
                  <a:pt x="21600" y="0"/>
                </a:lnTo>
                <a:lnTo>
                  <a:pt x="21600" y="21600"/>
                </a:lnTo>
                <a:lnTo>
                  <a:pt x="0" y="21600"/>
                </a:lnTo>
                <a:lnTo>
                  <a:pt x="0" y="0"/>
                </a:lnTo>
                <a:close/>
              </a:path>
            </a:pathLst>
          </a:custGeom>
          <a:noFill/>
          <a:ln w="0">
            <a:noFill/>
          </a:ln>
        </p:spPr>
        <p:style>
          <a:lnRef idx="0"/>
          <a:fillRef idx="0"/>
          <a:effectRef idx="0"/>
          <a:fontRef idx="minor"/>
        </p:style>
        <p:txBody>
          <a:bodyPr lIns="90000" rIns="90000" tIns="46800" bIns="46800" anchor="t">
            <a:normAutofit/>
          </a:bodyPr>
          <a:p>
            <a:pPr algn="r">
              <a:lnSpc>
                <a:spcPct val="100000"/>
              </a:lnSpc>
              <a:spcBef>
                <a:spcPts val="873"/>
              </a:spcBef>
              <a:buNone/>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fld id="{4756A2E2-F202-4364-B69C-94C15931BEAE}" type="slidenum">
              <a:rPr b="0" lang="en-US" sz="1400" spc="-1" strike="noStrike">
                <a:solidFill>
                  <a:srgbClr val="000000"/>
                </a:solidFill>
                <a:latin typeface="Arial"/>
                <a:ea typeface="DejaVu Sans"/>
              </a:rPr>
              <a:t>&lt;number&gt;</a:t>
            </a:fld>
            <a:endParaRPr b="0" lang="en-IN" sz="1400" spc="-1" strike="noStrike">
              <a:latin typeface="Arial"/>
            </a:endParaRPr>
          </a:p>
        </p:txBody>
      </p:sp>
      <p:pic>
        <p:nvPicPr>
          <p:cNvPr id="342" name="" descr=""/>
          <p:cNvPicPr/>
          <p:nvPr/>
        </p:nvPicPr>
        <p:blipFill>
          <a:blip r:embed="rId1"/>
          <a:stretch/>
        </p:blipFill>
        <p:spPr>
          <a:xfrm>
            <a:off x="3456000" y="3996360"/>
            <a:ext cx="3095280" cy="1541520"/>
          </a:xfrm>
          <a:prstGeom prst="rect">
            <a:avLst/>
          </a:prstGeom>
          <a:ln w="0">
            <a:noFill/>
          </a:ln>
        </p:spPr>
      </p:pic>
      <p:pic>
        <p:nvPicPr>
          <p:cNvPr id="343" name="" descr=""/>
          <p:cNvPicPr/>
          <p:nvPr/>
        </p:nvPicPr>
        <p:blipFill>
          <a:blip r:embed="rId2"/>
          <a:stretch/>
        </p:blipFill>
        <p:spPr>
          <a:xfrm>
            <a:off x="19080" y="3996360"/>
            <a:ext cx="3489480" cy="1503720"/>
          </a:xfrm>
          <a:prstGeom prst="rect">
            <a:avLst/>
          </a:prstGeom>
          <a:ln w="0">
            <a:noFill/>
          </a:ln>
        </p:spPr>
      </p:pic>
      <p:pic>
        <p:nvPicPr>
          <p:cNvPr id="344" name="" descr=""/>
          <p:cNvPicPr/>
          <p:nvPr/>
        </p:nvPicPr>
        <p:blipFill>
          <a:blip r:embed="rId3"/>
          <a:stretch/>
        </p:blipFill>
        <p:spPr>
          <a:xfrm>
            <a:off x="6768360" y="4104360"/>
            <a:ext cx="2879280" cy="1527840"/>
          </a:xfrm>
          <a:prstGeom prst="rect">
            <a:avLst/>
          </a:prstGeom>
          <a:ln w="0">
            <a:noFill/>
          </a:ln>
        </p:spPr>
      </p:pic>
      <p:pic>
        <p:nvPicPr>
          <p:cNvPr id="345" name="" descr=""/>
          <p:cNvPicPr/>
          <p:nvPr/>
        </p:nvPicPr>
        <p:blipFill>
          <a:blip r:embed="rId4"/>
          <a:stretch/>
        </p:blipFill>
        <p:spPr>
          <a:xfrm>
            <a:off x="3456000" y="2483280"/>
            <a:ext cx="3628080" cy="1242000"/>
          </a:xfrm>
          <a:prstGeom prst="rect">
            <a:avLst/>
          </a:prstGeom>
          <a:ln w="0">
            <a:noFill/>
          </a:ln>
        </p:spPr>
      </p:pic>
      <p:pic>
        <p:nvPicPr>
          <p:cNvPr id="346" name="" descr=""/>
          <p:cNvPicPr/>
          <p:nvPr/>
        </p:nvPicPr>
        <p:blipFill>
          <a:blip r:embed="rId5"/>
          <a:stretch/>
        </p:blipFill>
        <p:spPr>
          <a:xfrm>
            <a:off x="406080" y="2484000"/>
            <a:ext cx="2761200" cy="1149120"/>
          </a:xfrm>
          <a:prstGeom prst="rect">
            <a:avLst/>
          </a:prstGeom>
          <a:ln w="0">
            <a:noFill/>
          </a:ln>
        </p:spPr>
      </p:pic>
      <p:pic>
        <p:nvPicPr>
          <p:cNvPr id="347" name="" descr=""/>
          <p:cNvPicPr/>
          <p:nvPr/>
        </p:nvPicPr>
        <p:blipFill>
          <a:blip r:embed="rId6"/>
          <a:stretch/>
        </p:blipFill>
        <p:spPr>
          <a:xfrm>
            <a:off x="7056000" y="2430000"/>
            <a:ext cx="2951640" cy="1341720"/>
          </a:xfrm>
          <a:prstGeom prst="rect">
            <a:avLst/>
          </a:prstGeom>
          <a:ln w="0">
            <a:noFill/>
          </a:ln>
        </p:spPr>
      </p:pic>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8" name="PlaceHolder 1"/>
          <p:cNvSpPr>
            <a:spLocks noGrp="1"/>
          </p:cNvSpPr>
          <p:nvPr>
            <p:ph/>
          </p:nvPr>
        </p:nvSpPr>
        <p:spPr>
          <a:xfrm>
            <a:off x="0" y="62640"/>
            <a:ext cx="9239760" cy="3716640"/>
          </a:xfrm>
          <a:prstGeom prst="rect">
            <a:avLst/>
          </a:prstGeom>
          <a:noFill/>
          <a:ln w="0">
            <a:noFill/>
          </a:ln>
        </p:spPr>
        <p:txBody>
          <a:bodyPr lIns="92160" rIns="92160" tIns="46080" bIns="46080" anchor="t">
            <a:normAutofit/>
          </a:bodyPr>
          <a:p>
            <a:pPr>
              <a:lnSpc>
                <a:spcPct val="100000"/>
              </a:lnSpc>
              <a:spcBef>
                <a:spcPts val="499"/>
              </a:spcBef>
              <a:buNone/>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1600" spc="-1" strike="noStrike">
                <a:latin typeface="Arial"/>
              </a:rPr>
              <a:t>Large Scale Embedded System 32-bit/64-bit  Micro controller</a:t>
            </a:r>
            <a:endParaRPr b="0" lang="en-IN" sz="1600" spc="-1" strike="noStrike">
              <a:latin typeface="Arial"/>
            </a:endParaRPr>
          </a:p>
          <a:p>
            <a:pPr>
              <a:lnSpc>
                <a:spcPct val="100000"/>
              </a:lnSpc>
              <a:spcBef>
                <a:spcPts val="499"/>
              </a:spcBef>
              <a:buNone/>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1600" spc="-1" strike="noStrike">
                <a:latin typeface="Arial"/>
              </a:rPr>
              <a:t>Enormous hardware and software complexities</a:t>
            </a:r>
            <a:endParaRPr b="0" lang="en-IN" sz="1600" spc="-1" strike="noStrike">
              <a:latin typeface="Arial"/>
            </a:endParaRPr>
          </a:p>
          <a:p>
            <a:pPr>
              <a:lnSpc>
                <a:spcPct val="100000"/>
              </a:lnSpc>
              <a:spcBef>
                <a:spcPts val="499"/>
              </a:spcBef>
              <a:buNone/>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1600" spc="-1" strike="noStrike">
                <a:latin typeface="Arial"/>
              </a:rPr>
              <a:t>– </a:t>
            </a:r>
            <a:r>
              <a:rPr b="0" lang="en-US" sz="1600" spc="-1" strike="noStrike">
                <a:latin typeface="Arial"/>
              </a:rPr>
              <a:t>Several processors/controllers are used</a:t>
            </a:r>
            <a:endParaRPr b="0" lang="en-IN" sz="1600" spc="-1" strike="noStrike">
              <a:latin typeface="Arial"/>
            </a:endParaRPr>
          </a:p>
          <a:p>
            <a:pPr>
              <a:lnSpc>
                <a:spcPct val="100000"/>
              </a:lnSpc>
              <a:spcBef>
                <a:spcPts val="499"/>
              </a:spcBef>
              <a:buNone/>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1600" spc="-1" strike="noStrike">
                <a:latin typeface="Arial"/>
              </a:rPr>
              <a:t>– </a:t>
            </a:r>
            <a:r>
              <a:rPr b="0" lang="en-US" sz="1600" spc="-1" strike="noStrike">
                <a:latin typeface="Arial"/>
              </a:rPr>
              <a:t>FPGA, DSP, DSC, IP core on VLSI chip, ASIC is used </a:t>
            </a:r>
            <a:endParaRPr b="0" lang="en-IN" sz="1600" spc="-1" strike="noStrike">
              <a:latin typeface="Arial"/>
            </a:endParaRPr>
          </a:p>
          <a:p>
            <a:pPr>
              <a:lnSpc>
                <a:spcPct val="100000"/>
              </a:lnSpc>
              <a:spcBef>
                <a:spcPts val="499"/>
              </a:spcBef>
              <a:buNone/>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1600" spc="-1" strike="noStrike">
                <a:latin typeface="Arial"/>
              </a:rPr>
              <a:t>– </a:t>
            </a:r>
            <a:r>
              <a:rPr b="0" lang="en-US" sz="1600" spc="-1" strike="noStrike">
                <a:latin typeface="Arial"/>
              </a:rPr>
              <a:t>Hardware software co-design is required</a:t>
            </a:r>
            <a:endParaRPr b="0" lang="en-IN" sz="1600" spc="-1" strike="noStrike">
              <a:latin typeface="Arial"/>
            </a:endParaRPr>
          </a:p>
          <a:p>
            <a:pPr>
              <a:lnSpc>
                <a:spcPct val="100000"/>
              </a:lnSpc>
              <a:spcBef>
                <a:spcPts val="499"/>
              </a:spcBef>
              <a:buNone/>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1600" spc="-1" strike="noStrike">
                <a:latin typeface="Arial"/>
              </a:rPr>
              <a:t>– </a:t>
            </a:r>
            <a:r>
              <a:rPr b="0" lang="en-US" sz="1600" spc="-1" strike="noStrike">
                <a:latin typeface="Arial"/>
              </a:rPr>
              <a:t>Some critical functions are implemented in the hardware (instead of software) to achieve speed</a:t>
            </a:r>
            <a:endParaRPr b="0" lang="en-IN" sz="1600" spc="-1" strike="noStrike">
              <a:latin typeface="Arial"/>
            </a:endParaRPr>
          </a:p>
          <a:p>
            <a:pPr>
              <a:lnSpc>
                <a:spcPct val="100000"/>
              </a:lnSpc>
              <a:spcBef>
                <a:spcPts val="499"/>
              </a:spcBef>
              <a:buNone/>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1600" spc="-1" strike="noStrike">
                <a:latin typeface="Arial"/>
              </a:rPr>
              <a:t>– </a:t>
            </a:r>
            <a:r>
              <a:rPr b="0" lang="en-US" sz="1600" spc="-1" strike="noStrike">
                <a:latin typeface="Arial"/>
              </a:rPr>
              <a:t>Development tools available are costly</a:t>
            </a:r>
            <a:endParaRPr b="0" lang="en-IN" sz="1600" spc="-1" strike="noStrike">
              <a:latin typeface="Arial"/>
            </a:endParaRPr>
          </a:p>
          <a:p>
            <a:pPr>
              <a:lnSpc>
                <a:spcPct val="100000"/>
              </a:lnSpc>
              <a:spcBef>
                <a:spcPts val="499"/>
              </a:spcBef>
              <a:buNone/>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1600" spc="-1" strike="noStrike">
                <a:latin typeface="Arial"/>
              </a:rPr>
              <a:t>– </a:t>
            </a:r>
            <a:r>
              <a:rPr b="0" lang="en-US" sz="1600" spc="-1" strike="noStrike">
                <a:latin typeface="Arial"/>
              </a:rPr>
              <a:t>Needs team work for development</a:t>
            </a:r>
            <a:endParaRPr b="0" lang="en-IN" sz="1600" spc="-1" strike="noStrike">
              <a:latin typeface="Arial"/>
            </a:endParaRPr>
          </a:p>
          <a:p>
            <a:pPr>
              <a:lnSpc>
                <a:spcPct val="100000"/>
              </a:lnSpc>
              <a:spcBef>
                <a:spcPts val="499"/>
              </a:spcBef>
              <a:buNone/>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1" lang="en-US" sz="1600" spc="-1" strike="noStrike">
                <a:latin typeface="Arial"/>
              </a:rPr>
              <a:t>Telecommunication Routers and Switches</a:t>
            </a:r>
            <a:endParaRPr b="0" lang="en-IN" sz="1600" spc="-1" strike="noStrike">
              <a:latin typeface="Arial"/>
            </a:endParaRPr>
          </a:p>
          <a:p>
            <a:pPr>
              <a:lnSpc>
                <a:spcPct val="100000"/>
              </a:lnSpc>
              <a:spcBef>
                <a:spcPts val="499"/>
              </a:spcBef>
              <a:buNone/>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r>
              <a:rPr b="0" lang="en-US" sz="1600" spc="-1" strike="noStrike">
                <a:latin typeface="Arial"/>
              </a:rPr>
              <a:t> </a:t>
            </a:r>
            <a:endParaRPr b="0" lang="en-IN" sz="1600" spc="-1" strike="noStrike">
              <a:latin typeface="Arial"/>
            </a:endParaRPr>
          </a:p>
          <a:p>
            <a:pPr>
              <a:lnSpc>
                <a:spcPct val="100000"/>
              </a:lnSpc>
              <a:spcBef>
                <a:spcPts val="499"/>
              </a:spcBef>
              <a:buNone/>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endParaRPr b="0" lang="en-IN" sz="1600" spc="-1" strike="noStrike">
              <a:latin typeface="Arial"/>
            </a:endParaRPr>
          </a:p>
          <a:p>
            <a:pPr>
              <a:lnSpc>
                <a:spcPct val="100000"/>
              </a:lnSpc>
              <a:spcBef>
                <a:spcPts val="499"/>
              </a:spcBef>
              <a:buNone/>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endParaRPr b="0" lang="en-IN" sz="1600" spc="-1" strike="noStrike">
              <a:latin typeface="Arial"/>
            </a:endParaRPr>
          </a:p>
          <a:p>
            <a:pPr>
              <a:lnSpc>
                <a:spcPct val="100000"/>
              </a:lnSpc>
              <a:spcBef>
                <a:spcPts val="499"/>
              </a:spcBef>
              <a:buNone/>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endParaRPr b="0" lang="en-IN" sz="1600" spc="-1" strike="noStrike">
              <a:latin typeface="Arial"/>
            </a:endParaRPr>
          </a:p>
          <a:p>
            <a:pPr>
              <a:lnSpc>
                <a:spcPct val="100000"/>
              </a:lnSpc>
              <a:spcBef>
                <a:spcPts val="499"/>
              </a:spcBef>
              <a:buNone/>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endParaRPr b="0" lang="en-IN" sz="1600" spc="-1" strike="noStrike">
              <a:latin typeface="Arial"/>
            </a:endParaRPr>
          </a:p>
        </p:txBody>
      </p:sp>
      <p:sp>
        <p:nvSpPr>
          <p:cNvPr id="349" name="Slide Number Placeholder 3_4"/>
          <p:cNvSpPr/>
          <p:nvPr/>
        </p:nvSpPr>
        <p:spPr>
          <a:xfrm>
            <a:off x="8820000" y="5166360"/>
            <a:ext cx="1006920" cy="376920"/>
          </a:xfrm>
          <a:custGeom>
            <a:avLst/>
            <a:gdLst/>
            <a:ahLst/>
            <a:rect l="l" t="t" r="r" b="b"/>
            <a:pathLst>
              <a:path w="21600" h="21600">
                <a:moveTo>
                  <a:pt x="0" y="0"/>
                </a:moveTo>
                <a:lnTo>
                  <a:pt x="21600" y="0"/>
                </a:lnTo>
                <a:lnTo>
                  <a:pt x="21600" y="21600"/>
                </a:lnTo>
                <a:lnTo>
                  <a:pt x="0" y="21600"/>
                </a:lnTo>
                <a:lnTo>
                  <a:pt x="0" y="0"/>
                </a:lnTo>
                <a:close/>
              </a:path>
            </a:pathLst>
          </a:custGeom>
          <a:noFill/>
          <a:ln w="0">
            <a:noFill/>
          </a:ln>
        </p:spPr>
        <p:style>
          <a:lnRef idx="0"/>
          <a:fillRef idx="0"/>
          <a:effectRef idx="0"/>
          <a:fontRef idx="minor"/>
        </p:style>
        <p:txBody>
          <a:bodyPr lIns="90000" rIns="90000" tIns="46800" bIns="46800" anchor="t">
            <a:normAutofit/>
          </a:bodyPr>
          <a:p>
            <a:pPr algn="r">
              <a:lnSpc>
                <a:spcPct val="100000"/>
              </a:lnSpc>
              <a:spcBef>
                <a:spcPts val="873"/>
              </a:spcBef>
              <a:buNone/>
              <a:tabLst>
                <a:tab algn="l" pos="0"/>
                <a:tab algn="l" pos="914400"/>
                <a:tab algn="l" pos="1828800"/>
                <a:tab algn="l" pos="2743200"/>
                <a:tab algn="l" pos="3657600"/>
                <a:tab algn="l" pos="4572000"/>
                <a:tab algn="l" pos="5486400"/>
                <a:tab algn="l" pos="6400800"/>
                <a:tab algn="l" pos="7315200"/>
                <a:tab algn="l" pos="8229600"/>
                <a:tab algn="l" pos="9144000"/>
                <a:tab algn="l" pos="10058400"/>
              </a:tabLst>
            </a:pPr>
            <a:fld id="{867DD5D6-3788-4497-9685-26957D9F7E32}" type="slidenum">
              <a:rPr b="0" lang="en-US" sz="1400" spc="-1" strike="noStrike">
                <a:solidFill>
                  <a:srgbClr val="000000"/>
                </a:solidFill>
                <a:latin typeface="Arial"/>
                <a:ea typeface="DejaVu Sans"/>
              </a:rPr>
              <a:t>&lt;number&gt;</a:t>
            </a:fld>
            <a:endParaRPr b="0" lang="en-IN" sz="1400" spc="-1" strike="noStrike">
              <a:latin typeface="Arial"/>
            </a:endParaRPr>
          </a:p>
        </p:txBody>
      </p:sp>
      <p:pic>
        <p:nvPicPr>
          <p:cNvPr id="350" name="" descr=""/>
          <p:cNvPicPr/>
          <p:nvPr/>
        </p:nvPicPr>
        <p:blipFill>
          <a:blip r:embed="rId1"/>
          <a:stretch/>
        </p:blipFill>
        <p:spPr>
          <a:xfrm>
            <a:off x="145080" y="2660040"/>
            <a:ext cx="4894200" cy="2415240"/>
          </a:xfrm>
          <a:prstGeom prst="rect">
            <a:avLst/>
          </a:prstGeom>
          <a:ln w="0">
            <a:noFill/>
          </a:ln>
        </p:spPr>
      </p:pic>
      <p:sp>
        <p:nvSpPr>
          <p:cNvPr id="351" name=""/>
          <p:cNvSpPr/>
          <p:nvPr/>
        </p:nvSpPr>
        <p:spPr>
          <a:xfrm>
            <a:off x="79200" y="5170320"/>
            <a:ext cx="4888080" cy="9338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IN" sz="1000" spc="-1" strike="noStrike">
                <a:solidFill>
                  <a:srgbClr val="000000"/>
                </a:solidFill>
                <a:latin typeface="Arial"/>
                <a:ea typeface="DejaVu Sans"/>
              </a:rPr>
              <a:t>Juniper router- PTX10K-LC1201-36CD—a 36-port multiple-speed line card that can be configured as 400GbE, 200GbE, 100GbE, 50GbE, 25GbE, or 10GbE Ethernet ports.</a:t>
            </a:r>
            <a:endParaRPr b="0" lang="en-IN" sz="1000" spc="-1" strike="noStrike">
              <a:latin typeface="Arial"/>
            </a:endParaRPr>
          </a:p>
          <a:p>
            <a:pPr>
              <a:lnSpc>
                <a:spcPct val="100000"/>
              </a:lnSpc>
              <a:buNone/>
            </a:pPr>
            <a:endParaRPr b="0" lang="en-IN" sz="1000" spc="-1" strike="noStrike">
              <a:latin typeface="Arial"/>
            </a:endParaRPr>
          </a:p>
        </p:txBody>
      </p:sp>
      <p:pic>
        <p:nvPicPr>
          <p:cNvPr id="352" name="" descr=""/>
          <p:cNvPicPr/>
          <p:nvPr/>
        </p:nvPicPr>
        <p:blipFill>
          <a:blip r:embed="rId2"/>
          <a:stretch/>
        </p:blipFill>
        <p:spPr>
          <a:xfrm>
            <a:off x="5760360" y="2484000"/>
            <a:ext cx="3694680" cy="2713680"/>
          </a:xfrm>
          <a:prstGeom prst="rect">
            <a:avLst/>
          </a:prstGeom>
          <a:ln w="0">
            <a:noFill/>
          </a:ln>
        </p:spPr>
      </p:pic>
      <p:sp>
        <p:nvSpPr>
          <p:cNvPr id="353" name=""/>
          <p:cNvSpPr/>
          <p:nvPr/>
        </p:nvSpPr>
        <p:spPr>
          <a:xfrm>
            <a:off x="5823000" y="5238360"/>
            <a:ext cx="2384280" cy="27936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IN" sz="1000" spc="-1" strike="noStrike">
                <a:solidFill>
                  <a:srgbClr val="000000"/>
                </a:solidFill>
                <a:latin typeface="Arial"/>
                <a:ea typeface="DejaVu Sans"/>
              </a:rPr>
              <a:t>Cisco Catalyst 9400 switch</a:t>
            </a:r>
            <a:endParaRPr b="0" lang="en-IN" sz="1000" spc="-1" strike="noStrike">
              <a:latin typeface="Aria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835</TotalTime>
  <Application>LibreOffice/7.3.7.2$Linux_X86_64 LibreOffice_project/30$Build-2</Application>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2022-08-20T05:34:43Z</dcterms:created>
  <dc:creator/>
  <dc:description/>
  <dc:language>en-IN</dc:language>
  <cp:lastModifiedBy/>
  <dcterms:modified xsi:type="dcterms:W3CDTF">2025-05-23T10:30:05Z</dcterms:modified>
  <cp:revision>52</cp:revision>
  <dc:subject/>
  <dc:title>Blue Curve</dc:title>
</cp:coreProperties>
</file>

<file path=docProps/custom.xml><?xml version="1.0" encoding="utf-8"?>
<Properties xmlns="http://schemas.openxmlformats.org/officeDocument/2006/custom-properties" xmlns:vt="http://schemas.openxmlformats.org/officeDocument/2006/docPropsVTypes"/>
</file>